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4"/>
  </p:notesMasterIdLst>
  <p:handoutMasterIdLst>
    <p:handoutMasterId r:id="rId25"/>
  </p:handoutMasterIdLst>
  <p:sldIdLst>
    <p:sldId id="353" r:id="rId5"/>
    <p:sldId id="329" r:id="rId6"/>
    <p:sldId id="354" r:id="rId7"/>
    <p:sldId id="348" r:id="rId8"/>
    <p:sldId id="355" r:id="rId9"/>
    <p:sldId id="347" r:id="rId10"/>
    <p:sldId id="358" r:id="rId11"/>
    <p:sldId id="350" r:id="rId12"/>
    <p:sldId id="359" r:id="rId13"/>
    <p:sldId id="352" r:id="rId14"/>
    <p:sldId id="360" r:id="rId15"/>
    <p:sldId id="361" r:id="rId16"/>
    <p:sldId id="362" r:id="rId17"/>
    <p:sldId id="363" r:id="rId18"/>
    <p:sldId id="364" r:id="rId19"/>
    <p:sldId id="365" r:id="rId20"/>
    <p:sldId id="366" r:id="rId21"/>
    <p:sldId id="345" r:id="rId22"/>
    <p:sldId id="356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9D7D9"/>
    <a:srgbClr val="93D3D9"/>
    <a:srgbClr val="AAD6FF"/>
    <a:srgbClr val="B2C8CD"/>
    <a:srgbClr val="CCD8D6"/>
    <a:srgbClr val="4F5945"/>
    <a:srgbClr val="73292A"/>
    <a:srgbClr val="7F867A"/>
    <a:srgbClr val="A65B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966" autoAdjust="0"/>
  </p:normalViewPr>
  <p:slideViewPr>
    <p:cSldViewPr snapToGrid="0">
      <p:cViewPr varScale="1">
        <p:scale>
          <a:sx n="51" d="100"/>
          <a:sy n="51" d="100"/>
        </p:scale>
        <p:origin x="1256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82" d="100"/>
          <a:sy n="82" d="100"/>
        </p:scale>
        <p:origin x="2784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49852A6-C536-198B-0B36-808C24FAAF6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F40B29C-E84A-E4D1-8998-1A961EC23BA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A5AE42-7DC1-8140-9B13-146984FDEF22}" type="datetimeFigureOut">
              <a:rPr lang="en-US" smtClean="0"/>
              <a:t>7/14/2025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CE4DE7-ED89-D264-F004-38F2DF4879D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7E8591-FF54-5A00-A703-95ABC16B78D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369B77-94AB-0344-9EBF-9DB9EE8D3AB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85974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F75F72-8950-AF4F-9381-1D26FB547EA1}" type="datetimeFigureOut">
              <a:rPr lang="en-US" smtClean="0"/>
              <a:t>7/14/2025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75476F-A808-1F46-A368-07984F6DA22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42527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75476F-A808-1F46-A368-07984F6DA22E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79107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D90036E-D78E-7995-BEF4-F64DA613C71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solidFill>
            <a:schemeClr val="tx1">
              <a:lumMod val="50000"/>
              <a:lumOff val="50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08176" y="1463040"/>
            <a:ext cx="6327648" cy="2180543"/>
          </a:xfrm>
          <a:noFill/>
        </p:spPr>
        <p:txBody>
          <a:bodyPr anchor="b">
            <a:no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11096" y="3995928"/>
            <a:ext cx="5321808" cy="824404"/>
          </a:xfrm>
          <a:noFill/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6865A83-7754-90AF-ABA5-0759C2C74767}"/>
              </a:ext>
            </a:extLst>
          </p:cNvPr>
          <p:cNvSpPr/>
          <p:nvPr userDrawn="1"/>
        </p:nvSpPr>
        <p:spPr>
          <a:xfrm>
            <a:off x="-1" y="0"/>
            <a:ext cx="12188952" cy="20482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10998D-17F5-CC68-2E37-9789F050B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688" y="228600"/>
            <a:ext cx="9528048" cy="1600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DBC944E-6F68-C409-3596-8B6F50E09B9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932688" y="2770632"/>
            <a:ext cx="2487168" cy="3502152"/>
          </a:xfrm>
        </p:spPr>
        <p:txBody>
          <a:bodyPr lIns="91440" rIns="91440"/>
          <a:lstStyle>
            <a:lvl1pPr marL="0" indent="0">
              <a:spcAft>
                <a:spcPts val="1200"/>
              </a:spcAft>
              <a:buClr>
                <a:schemeClr val="accent2"/>
              </a:buClr>
              <a:buNone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marL="228600">
              <a:spcBef>
                <a:spcPts val="1000"/>
              </a:spcBef>
              <a:buClr>
                <a:schemeClr val="accent2"/>
              </a:buClr>
              <a:defRPr sz="2400">
                <a:solidFill>
                  <a:schemeClr val="tx2">
                    <a:lumMod val="25000"/>
                  </a:schemeClr>
                </a:solidFill>
              </a:defRPr>
            </a:lvl2pPr>
            <a:lvl3pPr marL="685800">
              <a:buClr>
                <a:schemeClr val="accent2"/>
              </a:buClr>
              <a:defRPr sz="2000">
                <a:solidFill>
                  <a:schemeClr val="tx2">
                    <a:lumMod val="25000"/>
                  </a:schemeClr>
                </a:solidFill>
              </a:defRPr>
            </a:lvl3pPr>
            <a:lvl4pPr marL="1143000">
              <a:buClr>
                <a:schemeClr val="accent2"/>
              </a:buClr>
              <a:defRPr sz="1800">
                <a:solidFill>
                  <a:schemeClr val="tx2">
                    <a:lumMod val="25000"/>
                  </a:schemeClr>
                </a:solidFill>
              </a:defRPr>
            </a:lvl4pPr>
            <a:lvl5pPr marL="1600200">
              <a:buClr>
                <a:schemeClr val="accent2"/>
              </a:buClr>
              <a:defRPr sz="16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450D1A9C-4404-2909-F0C4-B7571474C94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785616" y="2770632"/>
            <a:ext cx="7571232" cy="3392424"/>
          </a:xfrm>
        </p:spPr>
        <p:txBody>
          <a:bodyPr/>
          <a:lstStyle>
            <a:lvl1pPr marL="0" indent="0">
              <a:spcAft>
                <a:spcPts val="0"/>
              </a:spcAft>
              <a:buClr>
                <a:schemeClr val="accent2"/>
              </a:buClr>
              <a:buNone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marL="228600">
              <a:spcBef>
                <a:spcPts val="1000"/>
              </a:spcBef>
              <a:buClr>
                <a:schemeClr val="accent2"/>
              </a:buClr>
              <a:defRPr sz="2400">
                <a:solidFill>
                  <a:schemeClr val="tx2">
                    <a:lumMod val="25000"/>
                  </a:schemeClr>
                </a:solidFill>
              </a:defRPr>
            </a:lvl2pPr>
            <a:lvl3pPr marL="685800">
              <a:buClr>
                <a:schemeClr val="accent2"/>
              </a:buClr>
              <a:defRPr sz="2000">
                <a:solidFill>
                  <a:schemeClr val="tx2">
                    <a:lumMod val="25000"/>
                  </a:schemeClr>
                </a:solidFill>
              </a:defRPr>
            </a:lvl3pPr>
            <a:lvl4pPr marL="1143000">
              <a:buClr>
                <a:schemeClr val="accent2"/>
              </a:buClr>
              <a:defRPr sz="1800">
                <a:solidFill>
                  <a:schemeClr val="tx2">
                    <a:lumMod val="25000"/>
                  </a:schemeClr>
                </a:solidFill>
              </a:defRPr>
            </a:lvl4pPr>
            <a:lvl5pPr marL="1600200">
              <a:buClr>
                <a:schemeClr val="accent2"/>
              </a:buClr>
              <a:defRPr sz="16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FE570D-F390-097A-83FE-FB9C9CD92E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32688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119F3A-839F-70D5-1136-F47387FBF6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1885D14-9B48-E0B1-43FF-B19F5005FD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b="32292"/>
          <a:stretch/>
        </p:blipFill>
        <p:spPr>
          <a:xfrm>
            <a:off x="8472405" y="132047"/>
            <a:ext cx="3848748" cy="191372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D7ECFC8-50F2-4F2A-960A-F4F79E198620}"/>
              </a:ext>
            </a:extLst>
          </p:cNvPr>
          <p:cNvSpPr/>
          <p:nvPr userDrawn="1"/>
        </p:nvSpPr>
        <p:spPr>
          <a:xfrm>
            <a:off x="0" y="2022420"/>
            <a:ext cx="12192000" cy="4571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39906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6865A83-7754-90AF-ABA5-0759C2C74767}"/>
              </a:ext>
            </a:extLst>
          </p:cNvPr>
          <p:cNvSpPr/>
          <p:nvPr userDrawn="1"/>
        </p:nvSpPr>
        <p:spPr>
          <a:xfrm>
            <a:off x="-1" y="0"/>
            <a:ext cx="12188952" cy="20482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10998D-17F5-CC68-2E37-9789F050B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688" y="228600"/>
            <a:ext cx="9528048" cy="1600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DBC944E-6F68-C409-3596-8B6F50E09B9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932688" y="2432304"/>
            <a:ext cx="6163056" cy="3739896"/>
          </a:xfrm>
        </p:spPr>
        <p:txBody>
          <a:bodyPr lIns="91440" rIns="91440"/>
          <a:lstStyle>
            <a:lvl1pPr marL="228600" indent="-228600"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marL="685800">
              <a:spcBef>
                <a:spcPts val="500"/>
              </a:spcBef>
              <a:buClr>
                <a:schemeClr val="accent2"/>
              </a:buClr>
              <a:defRPr sz="2400">
                <a:solidFill>
                  <a:schemeClr val="tx2">
                    <a:lumMod val="25000"/>
                  </a:schemeClr>
                </a:solidFill>
              </a:defRPr>
            </a:lvl2pPr>
            <a:lvl3pPr marL="1143000">
              <a:buClr>
                <a:schemeClr val="accent2"/>
              </a:buClr>
              <a:defRPr sz="2000">
                <a:solidFill>
                  <a:schemeClr val="tx2">
                    <a:lumMod val="25000"/>
                  </a:schemeClr>
                </a:solidFill>
              </a:defRPr>
            </a:lvl3pPr>
            <a:lvl4pPr marL="1600200">
              <a:buClr>
                <a:schemeClr val="accent2"/>
              </a:buClr>
              <a:defRPr sz="1800">
                <a:solidFill>
                  <a:schemeClr val="tx2">
                    <a:lumMod val="25000"/>
                  </a:schemeClr>
                </a:solidFill>
              </a:defRPr>
            </a:lvl4pPr>
            <a:lvl5pPr marL="2057400">
              <a:buClr>
                <a:schemeClr val="accent2"/>
              </a:buClr>
              <a:defRPr sz="16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450D1A9C-4404-2909-F0C4-B7571474C94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424928" y="2441448"/>
            <a:ext cx="4169664" cy="3703320"/>
          </a:xfrm>
        </p:spPr>
        <p:txBody>
          <a:bodyPr/>
          <a:lstStyle>
            <a:lvl1pPr marL="0" indent="0">
              <a:spcAft>
                <a:spcPts val="0"/>
              </a:spcAft>
              <a:buClr>
                <a:schemeClr val="accent2"/>
              </a:buClr>
              <a:buNone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marL="228600">
              <a:spcBef>
                <a:spcPts val="1000"/>
              </a:spcBef>
              <a:buClr>
                <a:schemeClr val="accent2"/>
              </a:buClr>
              <a:defRPr sz="2400">
                <a:solidFill>
                  <a:schemeClr val="tx2">
                    <a:lumMod val="25000"/>
                  </a:schemeClr>
                </a:solidFill>
              </a:defRPr>
            </a:lvl2pPr>
            <a:lvl3pPr marL="685800">
              <a:buClr>
                <a:schemeClr val="accent2"/>
              </a:buClr>
              <a:defRPr sz="2000">
                <a:solidFill>
                  <a:schemeClr val="tx2">
                    <a:lumMod val="25000"/>
                  </a:schemeClr>
                </a:solidFill>
              </a:defRPr>
            </a:lvl3pPr>
            <a:lvl4pPr marL="1143000">
              <a:buClr>
                <a:schemeClr val="accent2"/>
              </a:buClr>
              <a:defRPr sz="1800">
                <a:solidFill>
                  <a:schemeClr val="tx2">
                    <a:lumMod val="25000"/>
                  </a:schemeClr>
                </a:solidFill>
              </a:defRPr>
            </a:lvl4pPr>
            <a:lvl5pPr marL="1600200">
              <a:buClr>
                <a:schemeClr val="accent2"/>
              </a:buClr>
              <a:defRPr sz="16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FE570D-F390-097A-83FE-FB9C9CD92E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32688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119F3A-839F-70D5-1136-F47387FBF6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1885D14-9B48-E0B1-43FF-B19F5005FD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b="32292"/>
          <a:stretch/>
        </p:blipFill>
        <p:spPr>
          <a:xfrm>
            <a:off x="8472405" y="132047"/>
            <a:ext cx="3848748" cy="191372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D7ECFC8-50F2-4F2A-960A-F4F79E198620}"/>
              </a:ext>
            </a:extLst>
          </p:cNvPr>
          <p:cNvSpPr/>
          <p:nvPr userDrawn="1"/>
        </p:nvSpPr>
        <p:spPr>
          <a:xfrm>
            <a:off x="0" y="2022420"/>
            <a:ext cx="12192000" cy="4571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1EB1C5A3-22FF-382D-3801-B6D9C4AC53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b="52051"/>
          <a:stretch/>
        </p:blipFill>
        <p:spPr>
          <a:xfrm>
            <a:off x="4629335" y="1815780"/>
            <a:ext cx="5586493" cy="5042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7676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6865A83-7754-90AF-ABA5-0759C2C74767}"/>
              </a:ext>
            </a:extLst>
          </p:cNvPr>
          <p:cNvSpPr/>
          <p:nvPr userDrawn="1"/>
        </p:nvSpPr>
        <p:spPr>
          <a:xfrm>
            <a:off x="-1" y="0"/>
            <a:ext cx="12188952" cy="20482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10998D-17F5-CC68-2E37-9789F050B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688" y="228600"/>
            <a:ext cx="9528048" cy="1600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450D1A9C-4404-2909-F0C4-B7571474C94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41248" y="2770632"/>
            <a:ext cx="10515600" cy="3392424"/>
          </a:xfrm>
        </p:spPr>
        <p:txBody>
          <a:bodyPr/>
          <a:lstStyle>
            <a:lvl1pPr marL="0" indent="0">
              <a:spcAft>
                <a:spcPts val="0"/>
              </a:spcAft>
              <a:buClr>
                <a:schemeClr val="accent2"/>
              </a:buClr>
              <a:buNone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marL="228600">
              <a:spcBef>
                <a:spcPts val="1000"/>
              </a:spcBef>
              <a:buClr>
                <a:schemeClr val="accent2"/>
              </a:buClr>
              <a:defRPr sz="2400">
                <a:solidFill>
                  <a:schemeClr val="tx2">
                    <a:lumMod val="25000"/>
                  </a:schemeClr>
                </a:solidFill>
              </a:defRPr>
            </a:lvl2pPr>
            <a:lvl3pPr marL="685800">
              <a:buClr>
                <a:schemeClr val="accent2"/>
              </a:buClr>
              <a:defRPr sz="2000">
                <a:solidFill>
                  <a:schemeClr val="tx2">
                    <a:lumMod val="25000"/>
                  </a:schemeClr>
                </a:solidFill>
              </a:defRPr>
            </a:lvl3pPr>
            <a:lvl4pPr marL="1143000">
              <a:buClr>
                <a:schemeClr val="accent2"/>
              </a:buClr>
              <a:defRPr sz="1800">
                <a:solidFill>
                  <a:schemeClr val="tx2">
                    <a:lumMod val="25000"/>
                  </a:schemeClr>
                </a:solidFill>
              </a:defRPr>
            </a:lvl4pPr>
            <a:lvl5pPr marL="1600200">
              <a:buClr>
                <a:schemeClr val="accent2"/>
              </a:buClr>
              <a:defRPr sz="16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FE570D-F390-097A-83FE-FB9C9CD92E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32688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119F3A-839F-70D5-1136-F47387FBF6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1885D14-9B48-E0B1-43FF-B19F5005FD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b="32292"/>
          <a:stretch/>
        </p:blipFill>
        <p:spPr>
          <a:xfrm>
            <a:off x="8472405" y="132047"/>
            <a:ext cx="3848748" cy="191372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D7ECFC8-50F2-4F2A-960A-F4F79E198620}"/>
              </a:ext>
            </a:extLst>
          </p:cNvPr>
          <p:cNvSpPr/>
          <p:nvPr userDrawn="1"/>
        </p:nvSpPr>
        <p:spPr>
          <a:xfrm>
            <a:off x="0" y="2022420"/>
            <a:ext cx="12192000" cy="4571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09998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68B802A0-174F-ED42-DB3C-30B25D7D20B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solidFill>
            <a:schemeClr val="tx1">
              <a:lumMod val="50000"/>
              <a:lumOff val="50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5682FAF-43FC-D4B4-4D6A-E5D70198C1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7632" y="822960"/>
            <a:ext cx="6327648" cy="2221992"/>
          </a:xfrm>
          <a:noFill/>
        </p:spPr>
        <p:txBody>
          <a:bodyPr anchor="b">
            <a:noAutofit/>
          </a:bodyPr>
          <a:lstStyle>
            <a:lvl1pPr algn="l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FB724EDC-0FF4-BC78-C7CF-5B31189CBF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27632" y="3428999"/>
            <a:ext cx="6309360" cy="1703439"/>
          </a:xfrm>
          <a:noFill/>
        </p:spPr>
        <p:txBody>
          <a:bodyPr anchor="t"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None/>
              <a:defRPr sz="2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60061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9048" y="530352"/>
            <a:ext cx="5385816" cy="1810512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B3132E8-A261-CEAB-129F-0FED7AD8D00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517445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Content Placeholder 5">
            <a:extLst>
              <a:ext uri="{FF2B5EF4-FFF2-40B4-BE49-F238E27FC236}">
                <a16:creationId xmlns:a16="http://schemas.microsoft.com/office/drawing/2014/main" id="{9BEB2D80-6263-5794-6A1A-CFF345F7A9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99048" y="2962656"/>
            <a:ext cx="5385816" cy="2706624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Clr>
                <a:srgbClr val="73292A"/>
              </a:buClr>
              <a:buNone/>
              <a:defRPr sz="2400"/>
            </a:lvl1pPr>
            <a:lvl2pPr marL="228600">
              <a:buClr>
                <a:srgbClr val="73292A"/>
              </a:buClr>
              <a:defRPr sz="2000"/>
            </a:lvl2pPr>
            <a:lvl3pPr marL="685800">
              <a:buClr>
                <a:srgbClr val="73292A"/>
              </a:buClr>
              <a:defRPr sz="1800"/>
            </a:lvl3pPr>
            <a:lvl4pPr marL="1143000">
              <a:buClr>
                <a:srgbClr val="73292A"/>
              </a:buClr>
              <a:defRPr sz="1600"/>
            </a:lvl4pPr>
            <a:lvl5pPr marL="1600200">
              <a:buClr>
                <a:srgbClr val="73292A"/>
              </a:buCl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51CCCC-1589-401D-AE98-FC2871630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9048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5D9D7D-8D9A-473E-AF0D-EF1940D79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34928" y="6356350"/>
            <a:ext cx="71628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CAF8C32-80F8-F614-8280-02F76781F238}"/>
              </a:ext>
            </a:extLst>
          </p:cNvPr>
          <p:cNvSpPr/>
          <p:nvPr userDrawn="1"/>
        </p:nvSpPr>
        <p:spPr>
          <a:xfrm>
            <a:off x="5174459" y="0"/>
            <a:ext cx="4571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02CB607F-27CE-D613-F812-E70C738FA0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34723"/>
          <a:stretch/>
        </p:blipFill>
        <p:spPr>
          <a:xfrm>
            <a:off x="9959711" y="738051"/>
            <a:ext cx="2232289" cy="5381892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A689F60-3D32-FD74-24A9-266643081E85}"/>
              </a:ext>
            </a:extLst>
          </p:cNvPr>
          <p:cNvCxnSpPr>
            <a:cxnSpLocks/>
          </p:cNvCxnSpPr>
          <p:nvPr userDrawn="1"/>
        </p:nvCxnSpPr>
        <p:spPr>
          <a:xfrm>
            <a:off x="6189979" y="2649682"/>
            <a:ext cx="332598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B827D708-B036-EE04-B213-EC3EAAE0681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29920" y="2509197"/>
            <a:ext cx="972078" cy="285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9805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68B802A0-174F-ED42-DB3C-30B25D7D20B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solidFill>
            <a:schemeClr val="tx1">
              <a:lumMod val="50000"/>
              <a:lumOff val="50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5682FAF-43FC-D4B4-4D6A-E5D70198C1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81912" y="2185416"/>
            <a:ext cx="9052560" cy="2487168"/>
          </a:xfrm>
          <a:noFill/>
        </p:spPr>
        <p:txBody>
          <a:bodyPr anchor="ctr">
            <a:no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635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7F691F67-3A33-EA2C-967A-86934DA1D4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69401" b="24659"/>
          <a:stretch/>
        </p:blipFill>
        <p:spPr>
          <a:xfrm>
            <a:off x="5856445" y="726334"/>
            <a:ext cx="1898043" cy="540533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792" y="722376"/>
            <a:ext cx="6419088" cy="2350008"/>
          </a:xfrm>
        </p:spPr>
        <p:txBody>
          <a:bodyPr anchor="b">
            <a:normAutofit/>
          </a:bodyPr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F6B0D1AB-E9D6-841F-7178-F60F07AF3B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79" y="3931920"/>
            <a:ext cx="6419088" cy="1389888"/>
          </a:xfrm>
        </p:spPr>
        <p:txBody>
          <a:bodyPr>
            <a:normAutofit/>
          </a:bodyPr>
          <a:lstStyle>
            <a:lvl1pPr marL="0" indent="0" algn="ctr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B3132E8-A261-CEAB-129F-0FED7AD8D00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754488" y="0"/>
            <a:ext cx="4434464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B41B1E5-0891-6540-C6C6-2E4CF929E2D5}"/>
              </a:ext>
            </a:extLst>
          </p:cNvPr>
          <p:cNvCxnSpPr>
            <a:cxnSpLocks/>
          </p:cNvCxnSpPr>
          <p:nvPr userDrawn="1"/>
        </p:nvCxnSpPr>
        <p:spPr>
          <a:xfrm>
            <a:off x="1679972" y="3432325"/>
            <a:ext cx="4376421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A picture containing text&#10;&#10;Description automatically generated">
            <a:extLst>
              <a:ext uri="{FF2B5EF4-FFF2-40B4-BE49-F238E27FC236}">
                <a16:creationId xmlns:a16="http://schemas.microsoft.com/office/drawing/2014/main" id="{2CA6CDBD-54C9-2154-A4D6-F432B3CF27F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43169" y="3291840"/>
            <a:ext cx="972078" cy="28538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7541814-983F-1B1C-1D5D-EBAC0D9BEB4C}"/>
              </a:ext>
            </a:extLst>
          </p:cNvPr>
          <p:cNvSpPr/>
          <p:nvPr userDrawn="1"/>
        </p:nvSpPr>
        <p:spPr>
          <a:xfrm>
            <a:off x="7711438" y="0"/>
            <a:ext cx="45719" cy="6858000"/>
          </a:xfrm>
          <a:prstGeom prst="rect">
            <a:avLst/>
          </a:prstGeom>
          <a:solidFill>
            <a:schemeClr val="tx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31738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7D338C08-B5A9-DA78-1FE4-12BEFEB61B6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136" t="6121"/>
          <a:stretch/>
        </p:blipFill>
        <p:spPr>
          <a:xfrm rot="16200000" flipH="1" flipV="1">
            <a:off x="7528785" y="-1437953"/>
            <a:ext cx="3225262" cy="610116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6865A83-7754-90AF-ABA5-0759C2C74767}"/>
              </a:ext>
            </a:extLst>
          </p:cNvPr>
          <p:cNvSpPr/>
          <p:nvPr userDrawn="1"/>
        </p:nvSpPr>
        <p:spPr>
          <a:xfrm>
            <a:off x="0" y="0"/>
            <a:ext cx="479094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230C4EDD-E959-BB97-7574-864A6EDFD37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b="32292"/>
          <a:stretch/>
        </p:blipFill>
        <p:spPr>
          <a:xfrm>
            <a:off x="602251" y="4944272"/>
            <a:ext cx="3848748" cy="191372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610998D-17F5-CC68-2E37-9789F050B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688" y="1408176"/>
            <a:ext cx="3392424" cy="401421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DBC944E-6F68-C409-3596-8B6F50E09B9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724144" y="1536192"/>
            <a:ext cx="5696712" cy="3758184"/>
          </a:xfrm>
        </p:spPr>
        <p:txBody>
          <a:bodyPr/>
          <a:lstStyle>
            <a:lvl1pPr>
              <a:spcAft>
                <a:spcPts val="600"/>
              </a:spcAft>
              <a:buClr>
                <a:schemeClr val="accent2"/>
              </a:buClr>
              <a:defRPr sz="2200"/>
            </a:lvl1pPr>
            <a:lvl2pPr>
              <a:buClr>
                <a:schemeClr val="accent2"/>
              </a:buClr>
              <a:defRPr sz="2000"/>
            </a:lvl2pPr>
            <a:lvl3pPr>
              <a:buClr>
                <a:schemeClr val="accent2"/>
              </a:buClr>
              <a:defRPr sz="1800"/>
            </a:lvl3pPr>
            <a:lvl4pPr>
              <a:buClr>
                <a:schemeClr val="accent2"/>
              </a:buClr>
              <a:defRPr sz="1600"/>
            </a:lvl4pPr>
            <a:lvl5pPr>
              <a:buClr>
                <a:schemeClr val="accent2"/>
              </a:buCl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FE570D-F390-097A-83FE-FB9C9CD92E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724144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119F3A-839F-70D5-1136-F47387FBF6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77048F4-9454-D035-3356-DD623DFCEE42}"/>
              </a:ext>
            </a:extLst>
          </p:cNvPr>
          <p:cNvSpPr/>
          <p:nvPr userDrawn="1"/>
        </p:nvSpPr>
        <p:spPr>
          <a:xfrm rot="5400000">
            <a:off x="1361771" y="3406143"/>
            <a:ext cx="6857999" cy="4571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04209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Sub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68B802A0-174F-ED42-DB3C-30B25D7D20B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solidFill>
            <a:schemeClr val="tx1">
              <a:lumMod val="50000"/>
              <a:lumOff val="50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5682FAF-43FC-D4B4-4D6A-E5D70198C1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7048" y="2276856"/>
            <a:ext cx="9144000" cy="1508760"/>
          </a:xfrm>
          <a:noFill/>
        </p:spPr>
        <p:txBody>
          <a:bodyPr anchor="ctr">
            <a:no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FB724EDC-0FF4-BC78-C7CF-5B31189CBF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3858768"/>
            <a:ext cx="9144000" cy="841248"/>
          </a:xfrm>
          <a:noFill/>
        </p:spPr>
        <p:txBody>
          <a:bodyPr anchor="t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9118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6865A83-7754-90AF-ABA5-0759C2C74767}"/>
              </a:ext>
            </a:extLst>
          </p:cNvPr>
          <p:cNvSpPr/>
          <p:nvPr userDrawn="1"/>
        </p:nvSpPr>
        <p:spPr>
          <a:xfrm>
            <a:off x="-1" y="0"/>
            <a:ext cx="12188952" cy="20482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10998D-17F5-CC68-2E37-9789F050B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688" y="228600"/>
            <a:ext cx="9528048" cy="1600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DBC944E-6F68-C409-3596-8B6F50E09B9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932688" y="2523744"/>
            <a:ext cx="4864608" cy="3694176"/>
          </a:xfrm>
        </p:spPr>
        <p:txBody>
          <a:bodyPr/>
          <a:lstStyle>
            <a:lvl1pPr marL="0" indent="0">
              <a:spcAft>
                <a:spcPts val="0"/>
              </a:spcAft>
              <a:buClr>
                <a:schemeClr val="accent2"/>
              </a:buClr>
              <a:buNone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marL="228600">
              <a:spcBef>
                <a:spcPts val="1000"/>
              </a:spcBef>
              <a:buClr>
                <a:schemeClr val="accent2"/>
              </a:buClr>
              <a:defRPr sz="2400">
                <a:solidFill>
                  <a:schemeClr val="tx2">
                    <a:lumMod val="25000"/>
                  </a:schemeClr>
                </a:solidFill>
              </a:defRPr>
            </a:lvl2pPr>
            <a:lvl3pPr marL="685800">
              <a:buClr>
                <a:schemeClr val="accent2"/>
              </a:buClr>
              <a:defRPr sz="2000">
                <a:solidFill>
                  <a:schemeClr val="tx2">
                    <a:lumMod val="25000"/>
                  </a:schemeClr>
                </a:solidFill>
              </a:defRPr>
            </a:lvl3pPr>
            <a:lvl4pPr marL="1143000">
              <a:buClr>
                <a:schemeClr val="accent2"/>
              </a:buClr>
              <a:defRPr sz="1800">
                <a:solidFill>
                  <a:schemeClr val="tx2">
                    <a:lumMod val="25000"/>
                  </a:schemeClr>
                </a:solidFill>
              </a:defRPr>
            </a:lvl4pPr>
            <a:lvl5pPr marL="1600200">
              <a:buClr>
                <a:schemeClr val="accent2"/>
              </a:buClr>
              <a:defRPr sz="16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450D1A9C-4404-2909-F0C4-B7571474C94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684264" y="2523744"/>
            <a:ext cx="4864608" cy="3694176"/>
          </a:xfrm>
        </p:spPr>
        <p:txBody>
          <a:bodyPr/>
          <a:lstStyle>
            <a:lvl1pPr marL="0" indent="0">
              <a:spcAft>
                <a:spcPts val="0"/>
              </a:spcAft>
              <a:buClr>
                <a:schemeClr val="accent2"/>
              </a:buClr>
              <a:buNone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marL="228600">
              <a:spcBef>
                <a:spcPts val="1000"/>
              </a:spcBef>
              <a:buClr>
                <a:schemeClr val="accent2"/>
              </a:buClr>
              <a:defRPr sz="2400">
                <a:solidFill>
                  <a:schemeClr val="tx2">
                    <a:lumMod val="25000"/>
                  </a:schemeClr>
                </a:solidFill>
              </a:defRPr>
            </a:lvl2pPr>
            <a:lvl3pPr marL="685800">
              <a:buClr>
                <a:schemeClr val="accent2"/>
              </a:buClr>
              <a:defRPr sz="2000">
                <a:solidFill>
                  <a:schemeClr val="tx2">
                    <a:lumMod val="25000"/>
                  </a:schemeClr>
                </a:solidFill>
              </a:defRPr>
            </a:lvl3pPr>
            <a:lvl4pPr marL="1143000">
              <a:buClr>
                <a:schemeClr val="accent2"/>
              </a:buClr>
              <a:defRPr sz="1800">
                <a:solidFill>
                  <a:schemeClr val="tx2">
                    <a:lumMod val="25000"/>
                  </a:schemeClr>
                </a:solidFill>
              </a:defRPr>
            </a:lvl4pPr>
            <a:lvl5pPr marL="1600200">
              <a:buClr>
                <a:schemeClr val="accent2"/>
              </a:buClr>
              <a:defRPr sz="16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FE570D-F390-097A-83FE-FB9C9CD92E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32688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119F3A-839F-70D5-1136-F47387FBF6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1885D14-9B48-E0B1-43FF-B19F5005FD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b="32292"/>
          <a:stretch/>
        </p:blipFill>
        <p:spPr>
          <a:xfrm>
            <a:off x="8472405" y="132047"/>
            <a:ext cx="3848748" cy="191372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D7ECFC8-50F2-4F2A-960A-F4F79E198620}"/>
              </a:ext>
            </a:extLst>
          </p:cNvPr>
          <p:cNvSpPr/>
          <p:nvPr userDrawn="1"/>
        </p:nvSpPr>
        <p:spPr>
          <a:xfrm>
            <a:off x="0" y="2022420"/>
            <a:ext cx="12192000" cy="4571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80989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B7F52C37-6A33-FD57-31EC-516F581DF13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7420" b="36176"/>
          <a:stretch/>
        </p:blipFill>
        <p:spPr>
          <a:xfrm>
            <a:off x="0" y="2510651"/>
            <a:ext cx="2841744" cy="434735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6865A83-7754-90AF-ABA5-0759C2C74767}"/>
              </a:ext>
            </a:extLst>
          </p:cNvPr>
          <p:cNvSpPr/>
          <p:nvPr userDrawn="1"/>
        </p:nvSpPr>
        <p:spPr>
          <a:xfrm>
            <a:off x="7397496" y="0"/>
            <a:ext cx="479094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10998D-17F5-CC68-2E37-9789F050B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1584" y="1408176"/>
            <a:ext cx="3392424" cy="401421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DBC944E-6F68-C409-3596-8B6F50E09B9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932688" y="685800"/>
            <a:ext cx="5276088" cy="1563624"/>
          </a:xfrm>
        </p:spPr>
        <p:txBody>
          <a:bodyPr>
            <a:noAutofit/>
          </a:bodyPr>
          <a:lstStyle>
            <a:lvl1pPr marL="457200" indent="-457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+mj-lt"/>
              <a:buAutoNum type="arabicPeriod"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marL="914400" indent="-457200">
              <a:buClr>
                <a:schemeClr val="accent2"/>
              </a:buClr>
              <a:buFont typeface="+mj-lt"/>
              <a:buAutoNum type="alphaLcPeriod"/>
              <a:defRPr sz="2400">
                <a:solidFill>
                  <a:schemeClr val="tx2">
                    <a:lumMod val="25000"/>
                  </a:schemeClr>
                </a:solidFill>
              </a:defRPr>
            </a:lvl2pPr>
            <a:lvl3pPr marL="1371600" indent="-457200">
              <a:buClr>
                <a:schemeClr val="accent2"/>
              </a:buClr>
              <a:buFont typeface="+mj-lt"/>
              <a:buAutoNum type="romanLcPeriod"/>
              <a:defRPr sz="2000">
                <a:solidFill>
                  <a:schemeClr val="tx2">
                    <a:lumMod val="25000"/>
                  </a:schemeClr>
                </a:solidFill>
              </a:defRPr>
            </a:lvl3pPr>
            <a:lvl4pPr marL="1714500" indent="-342900">
              <a:buClr>
                <a:schemeClr val="accent2"/>
              </a:buClr>
              <a:buFont typeface="+mj-lt"/>
              <a:buAutoNum type="arabicParenR"/>
              <a:defRPr sz="1800">
                <a:solidFill>
                  <a:schemeClr val="tx2">
                    <a:lumMod val="25000"/>
                  </a:schemeClr>
                </a:solidFill>
              </a:defRPr>
            </a:lvl4pPr>
            <a:lvl5pPr marL="2171700" indent="-342900">
              <a:buClr>
                <a:schemeClr val="accent2"/>
              </a:buClr>
              <a:buFont typeface="+mj-lt"/>
              <a:buAutoNum type="alphaLcParenR"/>
              <a:defRPr sz="16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8">
            <a:extLst>
              <a:ext uri="{FF2B5EF4-FFF2-40B4-BE49-F238E27FC236}">
                <a16:creationId xmlns:a16="http://schemas.microsoft.com/office/drawing/2014/main" id="{EC526101-2775-A309-0B4A-DB278C3974D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32688" y="2697480"/>
            <a:ext cx="5276088" cy="3483864"/>
          </a:xfrm>
        </p:spPr>
        <p:txBody>
          <a:bodyPr/>
          <a:lstStyle>
            <a:lvl1pPr marL="0" indent="0">
              <a:spcAft>
                <a:spcPts val="0"/>
              </a:spcAft>
              <a:buClr>
                <a:schemeClr val="accent2"/>
              </a:buClr>
              <a:buNone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marL="228600">
              <a:spcBef>
                <a:spcPts val="1000"/>
              </a:spcBef>
              <a:buClr>
                <a:schemeClr val="accent2"/>
              </a:buClr>
              <a:defRPr sz="2400">
                <a:solidFill>
                  <a:schemeClr val="tx2">
                    <a:lumMod val="25000"/>
                  </a:schemeClr>
                </a:solidFill>
              </a:defRPr>
            </a:lvl2pPr>
            <a:lvl3pPr marL="685800">
              <a:buClr>
                <a:schemeClr val="accent2"/>
              </a:buClr>
              <a:defRPr sz="1800">
                <a:solidFill>
                  <a:schemeClr val="tx2">
                    <a:lumMod val="25000"/>
                  </a:schemeClr>
                </a:solidFill>
              </a:defRPr>
            </a:lvl3pPr>
            <a:lvl4pPr marL="1143000">
              <a:buClr>
                <a:schemeClr val="accent2"/>
              </a:buClr>
              <a:defRPr sz="1600">
                <a:solidFill>
                  <a:schemeClr val="tx2">
                    <a:lumMod val="25000"/>
                  </a:schemeClr>
                </a:solidFill>
              </a:defRPr>
            </a:lvl4pPr>
            <a:lvl5pPr marL="1600200">
              <a:buClr>
                <a:schemeClr val="accent2"/>
              </a:buClr>
              <a:defRPr sz="14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FE570D-F390-097A-83FE-FB9C9CD92E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32688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119F3A-839F-70D5-1136-F47387FBF6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45719EF3-43BC-5F74-7396-273F72ED3C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b="32292"/>
          <a:stretch/>
        </p:blipFill>
        <p:spPr>
          <a:xfrm>
            <a:off x="8001534" y="4944272"/>
            <a:ext cx="3848748" cy="1913728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137D205C-32E5-5A54-8D89-CB56198B06E5}"/>
              </a:ext>
            </a:extLst>
          </p:cNvPr>
          <p:cNvSpPr/>
          <p:nvPr userDrawn="1"/>
        </p:nvSpPr>
        <p:spPr>
          <a:xfrm rot="5400000">
            <a:off x="3949200" y="3406143"/>
            <a:ext cx="6857999" cy="4571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71824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516D97AE-EB24-C3DA-21A1-E8EE4631ACE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118" r="47395" b="22709"/>
          <a:stretch/>
        </p:blipFill>
        <p:spPr>
          <a:xfrm flipH="1">
            <a:off x="4448831" y="805912"/>
            <a:ext cx="1464735" cy="496143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CBF43B9-3946-05E6-521F-EE4BB59B49D0}"/>
              </a:ext>
            </a:extLst>
          </p:cNvPr>
          <p:cNvSpPr/>
          <p:nvPr userDrawn="1"/>
        </p:nvSpPr>
        <p:spPr>
          <a:xfrm>
            <a:off x="4434840" y="0"/>
            <a:ext cx="45719" cy="6858000"/>
          </a:xfrm>
          <a:prstGeom prst="rect">
            <a:avLst/>
          </a:prstGeom>
          <a:solidFill>
            <a:schemeClr val="tx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14DEF57-E0D6-D7CA-5D3C-FC97EAB062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3792" y="557784"/>
            <a:ext cx="6419088" cy="1929384"/>
          </a:xfrm>
        </p:spPr>
        <p:txBody>
          <a:bodyPr anchor="b">
            <a:normAutofit/>
          </a:bodyPr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930B4666-31C5-1F2B-27D9-2A9F6EC970D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434464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DBC944E-6F68-C409-3596-8B6F50E09B9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193792" y="3328416"/>
            <a:ext cx="6419088" cy="2441448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1200"/>
              </a:spcAft>
              <a:buClr>
                <a:schemeClr val="accent2"/>
              </a:buClr>
              <a:buNone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algn="ctr">
              <a:buClr>
                <a:schemeClr val="accent2"/>
              </a:buClr>
              <a:defRPr sz="2000">
                <a:solidFill>
                  <a:schemeClr val="tx2">
                    <a:lumMod val="25000"/>
                  </a:schemeClr>
                </a:solidFill>
              </a:defRPr>
            </a:lvl2pPr>
            <a:lvl3pPr algn="ctr">
              <a:buClr>
                <a:schemeClr val="accent2"/>
              </a:buClr>
              <a:defRPr sz="1800">
                <a:solidFill>
                  <a:schemeClr val="tx2">
                    <a:lumMod val="25000"/>
                  </a:schemeClr>
                </a:solidFill>
              </a:defRPr>
            </a:lvl3pPr>
            <a:lvl4pPr algn="ctr">
              <a:buClr>
                <a:schemeClr val="accent2"/>
              </a:buClr>
              <a:defRPr sz="1600">
                <a:solidFill>
                  <a:schemeClr val="tx2">
                    <a:lumMod val="25000"/>
                  </a:schemeClr>
                </a:solidFill>
              </a:defRPr>
            </a:lvl4pPr>
            <a:lvl5pPr algn="ctr">
              <a:buClr>
                <a:schemeClr val="accent2"/>
              </a:buClr>
              <a:defRPr sz="14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FE570D-F390-097A-83FE-FB9C9CD92E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193792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119F3A-839F-70D5-1136-F47387FBF6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89EEBF9-800C-88AE-FE83-60B5F47AFC14}"/>
              </a:ext>
            </a:extLst>
          </p:cNvPr>
          <p:cNvCxnSpPr>
            <a:cxnSpLocks/>
          </p:cNvCxnSpPr>
          <p:nvPr userDrawn="1"/>
        </p:nvCxnSpPr>
        <p:spPr>
          <a:xfrm>
            <a:off x="6174481" y="2843389"/>
            <a:ext cx="4376421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A picture containing text&#10;&#10;Description automatically generated">
            <a:extLst>
              <a:ext uri="{FF2B5EF4-FFF2-40B4-BE49-F238E27FC236}">
                <a16:creationId xmlns:a16="http://schemas.microsoft.com/office/drawing/2014/main" id="{301D77B6-9ED1-094C-66A3-7D5AB0CDEA4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14042" y="2702904"/>
            <a:ext cx="972078" cy="285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6491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430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825625"/>
            <a:ext cx="114300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567522-C3B6-46EB-A361-BEC2510B00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10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C57CF0-034F-450D-937C-718D5AF1A0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26140" y="6356350"/>
            <a:ext cx="7848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8" r:id="rId2"/>
    <p:sldLayoutId id="2147483651" r:id="rId3"/>
    <p:sldLayoutId id="2147483676" r:id="rId4"/>
    <p:sldLayoutId id="2147483678" r:id="rId5"/>
    <p:sldLayoutId id="2147483684" r:id="rId6"/>
    <p:sldLayoutId id="2147483677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5" r:id="rId13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3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2800" kern="1200">
          <a:solidFill>
            <a:schemeClr val="accent3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400" kern="1200">
          <a:solidFill>
            <a:schemeClr val="accent3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000" kern="1200">
          <a:solidFill>
            <a:schemeClr val="accent3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accent3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accent3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40" userDrawn="1">
          <p15:clr>
            <a:srgbClr val="547EBF"/>
          </p15:clr>
        </p15:guide>
        <p15:guide id="4" orient="horz" pos="240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7" pos="3960" userDrawn="1">
          <p15:clr>
            <a:srgbClr val="547EBF"/>
          </p15:clr>
        </p15:guide>
        <p15:guide id="8" pos="3720" userDrawn="1">
          <p15:clr>
            <a:srgbClr val="547EBF"/>
          </p15:clr>
        </p15:guide>
        <p15:guide id="9" pos="2112" userDrawn="1">
          <p15:clr>
            <a:srgbClr val="547EBF"/>
          </p15:clr>
        </p15:guide>
        <p15:guide id="10" pos="1848" userDrawn="1">
          <p15:clr>
            <a:srgbClr val="547EBF"/>
          </p15:clr>
        </p15:guide>
        <p15:guide id="11" pos="5568" userDrawn="1">
          <p15:clr>
            <a:srgbClr val="547EBF"/>
          </p15:clr>
        </p15:guide>
        <p15:guide id="12" pos="5832" userDrawn="1">
          <p15:clr>
            <a:srgbClr val="547EBF"/>
          </p15:clr>
        </p15:guide>
        <p15:guide id="13" pos="4968" userDrawn="1">
          <p15:clr>
            <a:srgbClr val="9FCC3B"/>
          </p15:clr>
        </p15:guide>
        <p15:guide id="14" pos="5208" userDrawn="1">
          <p15:clr>
            <a:srgbClr val="9FCC3B"/>
          </p15:clr>
        </p15:guide>
        <p15:guide id="15" pos="2712" userDrawn="1">
          <p15:clr>
            <a:srgbClr val="9FCC3B"/>
          </p15:clr>
        </p15:guide>
        <p15:guide id="16" pos="2472" userDrawn="1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9.png"/><Relationship Id="rId18" Type="http://schemas.openxmlformats.org/officeDocument/2006/relationships/image" Target="../media/image44.png"/><Relationship Id="rId26" Type="http://schemas.openxmlformats.org/officeDocument/2006/relationships/image" Target="../media/image52.png"/><Relationship Id="rId3" Type="http://schemas.openxmlformats.org/officeDocument/2006/relationships/image" Target="../media/image29.png"/><Relationship Id="rId21" Type="http://schemas.openxmlformats.org/officeDocument/2006/relationships/image" Target="../media/image47.png"/><Relationship Id="rId34" Type="http://schemas.openxmlformats.org/officeDocument/2006/relationships/image" Target="../media/image60.pn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17" Type="http://schemas.openxmlformats.org/officeDocument/2006/relationships/image" Target="../media/image43.png"/><Relationship Id="rId25" Type="http://schemas.openxmlformats.org/officeDocument/2006/relationships/image" Target="../media/image51.png"/><Relationship Id="rId33" Type="http://schemas.openxmlformats.org/officeDocument/2006/relationships/image" Target="../media/image59.png"/><Relationship Id="rId2" Type="http://schemas.openxmlformats.org/officeDocument/2006/relationships/image" Target="../media/image28.png"/><Relationship Id="rId16" Type="http://schemas.openxmlformats.org/officeDocument/2006/relationships/image" Target="../media/image42.png"/><Relationship Id="rId20" Type="http://schemas.openxmlformats.org/officeDocument/2006/relationships/image" Target="../media/image46.png"/><Relationship Id="rId29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24" Type="http://schemas.openxmlformats.org/officeDocument/2006/relationships/image" Target="../media/image50.png"/><Relationship Id="rId32" Type="http://schemas.openxmlformats.org/officeDocument/2006/relationships/image" Target="../media/image58.png"/><Relationship Id="rId5" Type="http://schemas.openxmlformats.org/officeDocument/2006/relationships/image" Target="../media/image31.png"/><Relationship Id="rId15" Type="http://schemas.openxmlformats.org/officeDocument/2006/relationships/image" Target="../media/image41.png"/><Relationship Id="rId23" Type="http://schemas.openxmlformats.org/officeDocument/2006/relationships/image" Target="../media/image49.png"/><Relationship Id="rId28" Type="http://schemas.openxmlformats.org/officeDocument/2006/relationships/image" Target="../media/image54.png"/><Relationship Id="rId10" Type="http://schemas.openxmlformats.org/officeDocument/2006/relationships/image" Target="../media/image36.png"/><Relationship Id="rId19" Type="http://schemas.openxmlformats.org/officeDocument/2006/relationships/image" Target="../media/image45.png"/><Relationship Id="rId31" Type="http://schemas.openxmlformats.org/officeDocument/2006/relationships/image" Target="../media/image57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Relationship Id="rId14" Type="http://schemas.openxmlformats.org/officeDocument/2006/relationships/image" Target="../media/image40.png"/><Relationship Id="rId22" Type="http://schemas.openxmlformats.org/officeDocument/2006/relationships/image" Target="../media/image48.png"/><Relationship Id="rId27" Type="http://schemas.openxmlformats.org/officeDocument/2006/relationships/image" Target="../media/image53.png"/><Relationship Id="rId30" Type="http://schemas.openxmlformats.org/officeDocument/2006/relationships/image" Target="../media/image56.png"/><Relationship Id="rId35" Type="http://schemas.openxmlformats.org/officeDocument/2006/relationships/image" Target="../media/image61.png"/><Relationship Id="rId8" Type="http://schemas.openxmlformats.org/officeDocument/2006/relationships/image" Target="../media/image34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26" Type="http://schemas.openxmlformats.org/officeDocument/2006/relationships/image" Target="../media/image86.png"/><Relationship Id="rId117" Type="http://schemas.openxmlformats.org/officeDocument/2006/relationships/image" Target="../media/image177.png"/><Relationship Id="rId21" Type="http://schemas.openxmlformats.org/officeDocument/2006/relationships/image" Target="../media/image81.png"/><Relationship Id="rId42" Type="http://schemas.openxmlformats.org/officeDocument/2006/relationships/image" Target="../media/image102.png"/><Relationship Id="rId47" Type="http://schemas.openxmlformats.org/officeDocument/2006/relationships/image" Target="../media/image107.png"/><Relationship Id="rId63" Type="http://schemas.openxmlformats.org/officeDocument/2006/relationships/image" Target="../media/image123.png"/><Relationship Id="rId68" Type="http://schemas.openxmlformats.org/officeDocument/2006/relationships/image" Target="../media/image128.png"/><Relationship Id="rId84" Type="http://schemas.openxmlformats.org/officeDocument/2006/relationships/image" Target="../media/image144.png"/><Relationship Id="rId89" Type="http://schemas.openxmlformats.org/officeDocument/2006/relationships/image" Target="../media/image149.png"/><Relationship Id="rId112" Type="http://schemas.openxmlformats.org/officeDocument/2006/relationships/image" Target="../media/image172.png"/><Relationship Id="rId16" Type="http://schemas.openxmlformats.org/officeDocument/2006/relationships/image" Target="../media/image76.png"/><Relationship Id="rId107" Type="http://schemas.openxmlformats.org/officeDocument/2006/relationships/image" Target="../media/image167.png"/><Relationship Id="rId11" Type="http://schemas.openxmlformats.org/officeDocument/2006/relationships/image" Target="../media/image71.png"/><Relationship Id="rId32" Type="http://schemas.openxmlformats.org/officeDocument/2006/relationships/image" Target="../media/image92.png"/><Relationship Id="rId37" Type="http://schemas.openxmlformats.org/officeDocument/2006/relationships/image" Target="../media/image97.png"/><Relationship Id="rId53" Type="http://schemas.openxmlformats.org/officeDocument/2006/relationships/image" Target="../media/image113.png"/><Relationship Id="rId58" Type="http://schemas.openxmlformats.org/officeDocument/2006/relationships/image" Target="../media/image118.png"/><Relationship Id="rId74" Type="http://schemas.openxmlformats.org/officeDocument/2006/relationships/image" Target="../media/image134.png"/><Relationship Id="rId79" Type="http://schemas.openxmlformats.org/officeDocument/2006/relationships/image" Target="../media/image139.png"/><Relationship Id="rId102" Type="http://schemas.openxmlformats.org/officeDocument/2006/relationships/image" Target="../media/image162.png"/><Relationship Id="rId5" Type="http://schemas.openxmlformats.org/officeDocument/2006/relationships/image" Target="../media/image65.png"/><Relationship Id="rId90" Type="http://schemas.openxmlformats.org/officeDocument/2006/relationships/image" Target="../media/image150.png"/><Relationship Id="rId95" Type="http://schemas.openxmlformats.org/officeDocument/2006/relationships/image" Target="../media/image155.png"/><Relationship Id="rId22" Type="http://schemas.openxmlformats.org/officeDocument/2006/relationships/image" Target="../media/image82.png"/><Relationship Id="rId27" Type="http://schemas.openxmlformats.org/officeDocument/2006/relationships/image" Target="../media/image87.png"/><Relationship Id="rId43" Type="http://schemas.openxmlformats.org/officeDocument/2006/relationships/image" Target="../media/image103.png"/><Relationship Id="rId48" Type="http://schemas.openxmlformats.org/officeDocument/2006/relationships/image" Target="../media/image108.png"/><Relationship Id="rId64" Type="http://schemas.openxmlformats.org/officeDocument/2006/relationships/image" Target="../media/image124.png"/><Relationship Id="rId69" Type="http://schemas.openxmlformats.org/officeDocument/2006/relationships/image" Target="../media/image129.png"/><Relationship Id="rId113" Type="http://schemas.openxmlformats.org/officeDocument/2006/relationships/image" Target="../media/image173.png"/><Relationship Id="rId118" Type="http://schemas.openxmlformats.org/officeDocument/2006/relationships/image" Target="../media/image178.png"/><Relationship Id="rId80" Type="http://schemas.openxmlformats.org/officeDocument/2006/relationships/image" Target="../media/image140.png"/><Relationship Id="rId85" Type="http://schemas.openxmlformats.org/officeDocument/2006/relationships/image" Target="../media/image145.png"/><Relationship Id="rId12" Type="http://schemas.openxmlformats.org/officeDocument/2006/relationships/image" Target="../media/image72.png"/><Relationship Id="rId17" Type="http://schemas.openxmlformats.org/officeDocument/2006/relationships/image" Target="../media/image77.png"/><Relationship Id="rId33" Type="http://schemas.openxmlformats.org/officeDocument/2006/relationships/image" Target="../media/image93.png"/><Relationship Id="rId38" Type="http://schemas.openxmlformats.org/officeDocument/2006/relationships/image" Target="../media/image98.png"/><Relationship Id="rId59" Type="http://schemas.openxmlformats.org/officeDocument/2006/relationships/image" Target="../media/image119.png"/><Relationship Id="rId103" Type="http://schemas.openxmlformats.org/officeDocument/2006/relationships/image" Target="../media/image163.png"/><Relationship Id="rId108" Type="http://schemas.openxmlformats.org/officeDocument/2006/relationships/image" Target="../media/image168.png"/><Relationship Id="rId54" Type="http://schemas.openxmlformats.org/officeDocument/2006/relationships/image" Target="../media/image114.png"/><Relationship Id="rId70" Type="http://schemas.openxmlformats.org/officeDocument/2006/relationships/image" Target="../media/image130.png"/><Relationship Id="rId75" Type="http://schemas.openxmlformats.org/officeDocument/2006/relationships/image" Target="../media/image135.png"/><Relationship Id="rId91" Type="http://schemas.openxmlformats.org/officeDocument/2006/relationships/image" Target="../media/image151.png"/><Relationship Id="rId96" Type="http://schemas.openxmlformats.org/officeDocument/2006/relationships/image" Target="../media/image156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6.png"/><Relationship Id="rId23" Type="http://schemas.openxmlformats.org/officeDocument/2006/relationships/image" Target="../media/image83.png"/><Relationship Id="rId28" Type="http://schemas.openxmlformats.org/officeDocument/2006/relationships/image" Target="../media/image88.png"/><Relationship Id="rId49" Type="http://schemas.openxmlformats.org/officeDocument/2006/relationships/image" Target="../media/image109.png"/><Relationship Id="rId114" Type="http://schemas.openxmlformats.org/officeDocument/2006/relationships/image" Target="../media/image174.png"/><Relationship Id="rId119" Type="http://schemas.openxmlformats.org/officeDocument/2006/relationships/image" Target="../media/image179.png"/><Relationship Id="rId10" Type="http://schemas.openxmlformats.org/officeDocument/2006/relationships/image" Target="../media/image70.png"/><Relationship Id="rId31" Type="http://schemas.openxmlformats.org/officeDocument/2006/relationships/image" Target="../media/image91.png"/><Relationship Id="rId44" Type="http://schemas.openxmlformats.org/officeDocument/2006/relationships/image" Target="../media/image104.png"/><Relationship Id="rId52" Type="http://schemas.openxmlformats.org/officeDocument/2006/relationships/image" Target="../media/image112.png"/><Relationship Id="rId60" Type="http://schemas.openxmlformats.org/officeDocument/2006/relationships/image" Target="../media/image120.png"/><Relationship Id="rId65" Type="http://schemas.openxmlformats.org/officeDocument/2006/relationships/image" Target="../media/image125.png"/><Relationship Id="rId73" Type="http://schemas.openxmlformats.org/officeDocument/2006/relationships/image" Target="../media/image133.png"/><Relationship Id="rId78" Type="http://schemas.openxmlformats.org/officeDocument/2006/relationships/image" Target="../media/image138.png"/><Relationship Id="rId81" Type="http://schemas.openxmlformats.org/officeDocument/2006/relationships/image" Target="../media/image141.png"/><Relationship Id="rId86" Type="http://schemas.openxmlformats.org/officeDocument/2006/relationships/image" Target="../media/image146.png"/><Relationship Id="rId94" Type="http://schemas.openxmlformats.org/officeDocument/2006/relationships/image" Target="../media/image154.png"/><Relationship Id="rId99" Type="http://schemas.openxmlformats.org/officeDocument/2006/relationships/image" Target="../media/image159.png"/><Relationship Id="rId101" Type="http://schemas.openxmlformats.org/officeDocument/2006/relationships/image" Target="../media/image161.png"/><Relationship Id="rId4" Type="http://schemas.openxmlformats.org/officeDocument/2006/relationships/image" Target="../media/image64.png"/><Relationship Id="rId9" Type="http://schemas.openxmlformats.org/officeDocument/2006/relationships/image" Target="../media/image69.png"/><Relationship Id="rId13" Type="http://schemas.openxmlformats.org/officeDocument/2006/relationships/image" Target="../media/image73.png"/><Relationship Id="rId18" Type="http://schemas.openxmlformats.org/officeDocument/2006/relationships/image" Target="../media/image78.png"/><Relationship Id="rId39" Type="http://schemas.openxmlformats.org/officeDocument/2006/relationships/image" Target="../media/image99.png"/><Relationship Id="rId109" Type="http://schemas.openxmlformats.org/officeDocument/2006/relationships/image" Target="../media/image169.png"/><Relationship Id="rId34" Type="http://schemas.openxmlformats.org/officeDocument/2006/relationships/image" Target="../media/image94.png"/><Relationship Id="rId50" Type="http://schemas.openxmlformats.org/officeDocument/2006/relationships/image" Target="../media/image110.png"/><Relationship Id="rId55" Type="http://schemas.openxmlformats.org/officeDocument/2006/relationships/image" Target="../media/image115.png"/><Relationship Id="rId76" Type="http://schemas.openxmlformats.org/officeDocument/2006/relationships/image" Target="../media/image136.png"/><Relationship Id="rId97" Type="http://schemas.openxmlformats.org/officeDocument/2006/relationships/image" Target="../media/image157.png"/><Relationship Id="rId104" Type="http://schemas.openxmlformats.org/officeDocument/2006/relationships/image" Target="../media/image164.png"/><Relationship Id="rId120" Type="http://schemas.openxmlformats.org/officeDocument/2006/relationships/image" Target="../media/image180.png"/><Relationship Id="rId7" Type="http://schemas.openxmlformats.org/officeDocument/2006/relationships/image" Target="../media/image67.png"/><Relationship Id="rId71" Type="http://schemas.openxmlformats.org/officeDocument/2006/relationships/image" Target="../media/image131.png"/><Relationship Id="rId92" Type="http://schemas.openxmlformats.org/officeDocument/2006/relationships/image" Target="../media/image152.png"/><Relationship Id="rId2" Type="http://schemas.openxmlformats.org/officeDocument/2006/relationships/image" Target="../media/image62.png"/><Relationship Id="rId29" Type="http://schemas.openxmlformats.org/officeDocument/2006/relationships/image" Target="../media/image89.png"/><Relationship Id="rId24" Type="http://schemas.openxmlformats.org/officeDocument/2006/relationships/image" Target="../media/image84.png"/><Relationship Id="rId40" Type="http://schemas.openxmlformats.org/officeDocument/2006/relationships/image" Target="../media/image100.png"/><Relationship Id="rId45" Type="http://schemas.openxmlformats.org/officeDocument/2006/relationships/image" Target="../media/image105.png"/><Relationship Id="rId66" Type="http://schemas.openxmlformats.org/officeDocument/2006/relationships/image" Target="../media/image126.png"/><Relationship Id="rId87" Type="http://schemas.openxmlformats.org/officeDocument/2006/relationships/image" Target="../media/image147.png"/><Relationship Id="rId110" Type="http://schemas.openxmlformats.org/officeDocument/2006/relationships/image" Target="../media/image170.png"/><Relationship Id="rId115" Type="http://schemas.openxmlformats.org/officeDocument/2006/relationships/image" Target="../media/image175.png"/><Relationship Id="rId61" Type="http://schemas.openxmlformats.org/officeDocument/2006/relationships/image" Target="../media/image121.png"/><Relationship Id="rId82" Type="http://schemas.openxmlformats.org/officeDocument/2006/relationships/image" Target="../media/image142.png"/><Relationship Id="rId19" Type="http://schemas.openxmlformats.org/officeDocument/2006/relationships/image" Target="../media/image79.png"/><Relationship Id="rId14" Type="http://schemas.openxmlformats.org/officeDocument/2006/relationships/image" Target="../media/image74.png"/><Relationship Id="rId30" Type="http://schemas.openxmlformats.org/officeDocument/2006/relationships/image" Target="../media/image90.png"/><Relationship Id="rId35" Type="http://schemas.openxmlformats.org/officeDocument/2006/relationships/image" Target="../media/image95.png"/><Relationship Id="rId56" Type="http://schemas.openxmlformats.org/officeDocument/2006/relationships/image" Target="../media/image116.png"/><Relationship Id="rId77" Type="http://schemas.openxmlformats.org/officeDocument/2006/relationships/image" Target="../media/image137.png"/><Relationship Id="rId100" Type="http://schemas.openxmlformats.org/officeDocument/2006/relationships/image" Target="../media/image160.png"/><Relationship Id="rId105" Type="http://schemas.openxmlformats.org/officeDocument/2006/relationships/image" Target="../media/image165.png"/><Relationship Id="rId8" Type="http://schemas.openxmlformats.org/officeDocument/2006/relationships/image" Target="../media/image68.png"/><Relationship Id="rId51" Type="http://schemas.openxmlformats.org/officeDocument/2006/relationships/image" Target="../media/image111.png"/><Relationship Id="rId72" Type="http://schemas.openxmlformats.org/officeDocument/2006/relationships/image" Target="../media/image132.png"/><Relationship Id="rId93" Type="http://schemas.openxmlformats.org/officeDocument/2006/relationships/image" Target="../media/image153.png"/><Relationship Id="rId98" Type="http://schemas.openxmlformats.org/officeDocument/2006/relationships/image" Target="../media/image158.png"/><Relationship Id="rId3" Type="http://schemas.openxmlformats.org/officeDocument/2006/relationships/image" Target="../media/image63.png"/><Relationship Id="rId25" Type="http://schemas.openxmlformats.org/officeDocument/2006/relationships/image" Target="../media/image85.png"/><Relationship Id="rId46" Type="http://schemas.openxmlformats.org/officeDocument/2006/relationships/image" Target="../media/image106.png"/><Relationship Id="rId67" Type="http://schemas.openxmlformats.org/officeDocument/2006/relationships/image" Target="../media/image127.png"/><Relationship Id="rId116" Type="http://schemas.openxmlformats.org/officeDocument/2006/relationships/image" Target="../media/image176.png"/><Relationship Id="rId20" Type="http://schemas.openxmlformats.org/officeDocument/2006/relationships/image" Target="../media/image80.png"/><Relationship Id="rId41" Type="http://schemas.openxmlformats.org/officeDocument/2006/relationships/image" Target="../media/image101.png"/><Relationship Id="rId62" Type="http://schemas.openxmlformats.org/officeDocument/2006/relationships/image" Target="../media/image122.png"/><Relationship Id="rId83" Type="http://schemas.openxmlformats.org/officeDocument/2006/relationships/image" Target="../media/image143.png"/><Relationship Id="rId88" Type="http://schemas.openxmlformats.org/officeDocument/2006/relationships/image" Target="../media/image148.png"/><Relationship Id="rId111" Type="http://schemas.openxmlformats.org/officeDocument/2006/relationships/image" Target="../media/image171.png"/><Relationship Id="rId15" Type="http://schemas.openxmlformats.org/officeDocument/2006/relationships/image" Target="../media/image75.png"/><Relationship Id="rId36" Type="http://schemas.openxmlformats.org/officeDocument/2006/relationships/image" Target="../media/image96.png"/><Relationship Id="rId57" Type="http://schemas.openxmlformats.org/officeDocument/2006/relationships/image" Target="../media/image117.png"/><Relationship Id="rId106" Type="http://schemas.openxmlformats.org/officeDocument/2006/relationships/image" Target="../media/image166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A bouquet of flowers">
            <a:extLst>
              <a:ext uri="{FF2B5EF4-FFF2-40B4-BE49-F238E27FC236}">
                <a16:creationId xmlns:a16="http://schemas.microsoft.com/office/drawing/2014/main" id="{2E09DD34-43D4-3713-535D-7E9D95D3F4B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6F9772E4-10E9-13DE-8AE8-35BBB9DD1D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08176" y="1463040"/>
            <a:ext cx="6327648" cy="2180543"/>
          </a:xfrm>
        </p:spPr>
        <p:txBody>
          <a:bodyPr/>
          <a:lstStyle/>
          <a:p>
            <a:r>
              <a:rPr lang="en-US" dirty="0"/>
              <a:t>LinkedIn Job Trends VS </a:t>
            </a:r>
            <a:br>
              <a:rPr lang="en-US" dirty="0"/>
            </a:br>
            <a:r>
              <a:rPr lang="en-US" dirty="0"/>
              <a:t>Skill Analysis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F7C09E8F-C241-2F75-70EA-32EC69551E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11096" y="3995927"/>
            <a:ext cx="5604520" cy="1399023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GOTLA SREETHA</a:t>
            </a:r>
          </a:p>
          <a:p>
            <a:r>
              <a:rPr lang="en-US" dirty="0"/>
              <a:t>LAGGISETTY DHARSHINI</a:t>
            </a:r>
          </a:p>
          <a:p>
            <a:r>
              <a:rPr lang="en-US" dirty="0"/>
              <a:t>GIRIPOGU NEHA MARK</a:t>
            </a:r>
          </a:p>
          <a:p>
            <a:r>
              <a:rPr lang="en-US" dirty="0"/>
              <a:t>TALAGADADEEVI SAI NIKHIL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318DF20-A4C4-3800-A69E-4E11F5A11C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915117" y="3822700"/>
            <a:ext cx="532130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laque 12">
            <a:extLst>
              <a:ext uri="{FF2B5EF4-FFF2-40B4-BE49-F238E27FC236}">
                <a16:creationId xmlns:a16="http://schemas.microsoft.com/office/drawing/2014/main" id="{AC9EB422-5602-36FF-E543-5B0C70E56E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84867" y="1269576"/>
            <a:ext cx="6781800" cy="4343824"/>
          </a:xfrm>
          <a:prstGeom prst="plaque">
            <a:avLst>
              <a:gd name="adj" fmla="val 7602"/>
            </a:avLst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053B63A-99EB-DBC1-DE80-E5E5214EF4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89728" y="3681876"/>
            <a:ext cx="972078" cy="285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1593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FE0DBD-0B2D-6832-A30D-1A7031851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Data Importing &amp; Collection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55A5A04-AC5B-B4F0-7404-47D8B3C743A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F5138A-B125-D716-1DF1-A12D0FBDFA0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14" name="Rectangle 2">
            <a:extLst>
              <a:ext uri="{FF2B5EF4-FFF2-40B4-BE49-F238E27FC236}">
                <a16:creationId xmlns:a16="http://schemas.microsoft.com/office/drawing/2014/main" id="{1AE84D5A-CD45-D689-4B3A-0D73F76E6BBE}"/>
              </a:ext>
            </a:extLst>
          </p:cNvPr>
          <p:cNvSpPr>
            <a:spLocks noGrp="1" noChangeArrowheads="1"/>
          </p:cNvSpPr>
          <p:nvPr>
            <p:ph sz="quarter" idx="13"/>
          </p:nvPr>
        </p:nvSpPr>
        <p:spPr bwMode="auto">
          <a:xfrm>
            <a:off x="628306" y="2740049"/>
            <a:ext cx="10382971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Imported LinkedIn job postings dataset using Pandas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Dataset contains: job titles, salaries, locations, experience levels, company names, work types, etc.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Tool used: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pandas.read_csv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()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BC072FE-AAEA-5BE9-2FF3-B62B899B34BC}"/>
              </a:ext>
            </a:extLst>
          </p:cNvPr>
          <p:cNvSpPr txBox="1"/>
          <p:nvPr/>
        </p:nvSpPr>
        <p:spPr>
          <a:xfrm>
            <a:off x="2492679" y="4622104"/>
            <a:ext cx="6012494" cy="1600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B33EE3D-859D-5338-A449-0BA13791CE45}"/>
              </a:ext>
            </a:extLst>
          </p:cNvPr>
          <p:cNvSpPr/>
          <p:nvPr/>
        </p:nvSpPr>
        <p:spPr>
          <a:xfrm>
            <a:off x="2730674" y="4171167"/>
            <a:ext cx="5774499" cy="190395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95940BFA-F47D-8CFA-5D4B-8B11C72CF470}"/>
              </a:ext>
            </a:extLst>
          </p:cNvPr>
          <p:cNvSpPr/>
          <p:nvPr/>
        </p:nvSpPr>
        <p:spPr>
          <a:xfrm>
            <a:off x="2605414" y="4158641"/>
            <a:ext cx="6012494" cy="209134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42CAEA6-6256-426E-167F-2502B80F1E19}"/>
              </a:ext>
            </a:extLst>
          </p:cNvPr>
          <p:cNvSpPr txBox="1"/>
          <p:nvPr/>
        </p:nvSpPr>
        <p:spPr>
          <a:xfrm>
            <a:off x="2993721" y="4574629"/>
            <a:ext cx="577449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latin typeface="Sitka Heading" pitchFamily="2" charset="0"/>
                <a:ea typeface="Kigelia" panose="020B0502040204020203" pitchFamily="34" charset="0"/>
                <a:cs typeface="Kigelia" panose="020B0502040204020203" pitchFamily="34" charset="0"/>
              </a:rPr>
              <a:t>import pandas as pd  </a:t>
            </a:r>
          </a:p>
          <a:p>
            <a:r>
              <a:rPr lang="en-IN" sz="2400" b="1" dirty="0" err="1">
                <a:latin typeface="Sitka Heading" pitchFamily="2" charset="0"/>
                <a:ea typeface="Kigelia" panose="020B0502040204020203" pitchFamily="34" charset="0"/>
                <a:cs typeface="Kigelia" panose="020B0502040204020203" pitchFamily="34" charset="0"/>
              </a:rPr>
              <a:t>df</a:t>
            </a:r>
            <a:r>
              <a:rPr lang="en-IN" sz="2400" b="1" dirty="0">
                <a:latin typeface="Sitka Heading" pitchFamily="2" charset="0"/>
                <a:ea typeface="Kigelia" panose="020B0502040204020203" pitchFamily="34" charset="0"/>
                <a:cs typeface="Kigelia" panose="020B0502040204020203" pitchFamily="34" charset="0"/>
              </a:rPr>
              <a:t> = </a:t>
            </a:r>
            <a:r>
              <a:rPr lang="en-IN" sz="2400" b="1" dirty="0" err="1">
                <a:latin typeface="Sitka Heading" pitchFamily="2" charset="0"/>
                <a:ea typeface="Kigelia" panose="020B0502040204020203" pitchFamily="34" charset="0"/>
                <a:cs typeface="Kigelia" panose="020B0502040204020203" pitchFamily="34" charset="0"/>
              </a:rPr>
              <a:t>pd.read_csv</a:t>
            </a:r>
            <a:r>
              <a:rPr lang="en-IN" sz="2400" b="1" dirty="0">
                <a:latin typeface="Sitka Heading" pitchFamily="2" charset="0"/>
                <a:ea typeface="Kigelia" panose="020B0502040204020203" pitchFamily="34" charset="0"/>
                <a:cs typeface="Kigelia" panose="020B0502040204020203" pitchFamily="34" charset="0"/>
              </a:rPr>
              <a:t>('/content/postings.csv', </a:t>
            </a:r>
            <a:r>
              <a:rPr lang="en-IN" sz="2400" b="1" dirty="0" err="1">
                <a:latin typeface="Sitka Heading" pitchFamily="2" charset="0"/>
                <a:ea typeface="Kigelia" panose="020B0502040204020203" pitchFamily="34" charset="0"/>
                <a:cs typeface="Kigelia" panose="020B0502040204020203" pitchFamily="34" charset="0"/>
              </a:rPr>
              <a:t>on_bad_lines</a:t>
            </a:r>
            <a:r>
              <a:rPr lang="en-IN" sz="2400" b="1" dirty="0">
                <a:latin typeface="Sitka Heading" pitchFamily="2" charset="0"/>
                <a:ea typeface="Kigelia" panose="020B0502040204020203" pitchFamily="34" charset="0"/>
                <a:cs typeface="Kigelia" panose="020B0502040204020203" pitchFamily="34" charset="0"/>
              </a:rPr>
              <a:t>='skip')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167753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4C49DC-FF96-FBEC-376B-2F08436E77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C8FF5-4D60-62CE-FD9B-74DFDAFB9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Data Exploration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28C5A83-9FE0-7D28-4D18-A544A8CA374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E4A263-784D-DADA-CCBE-0DCBF11FB16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13C0E17-FD72-525B-CBD2-1030458E9236}"/>
              </a:ext>
            </a:extLst>
          </p:cNvPr>
          <p:cNvSpPr txBox="1"/>
          <p:nvPr/>
        </p:nvSpPr>
        <p:spPr>
          <a:xfrm>
            <a:off x="2492679" y="4622104"/>
            <a:ext cx="6012494" cy="1600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2232F9A-25E1-EE09-54D3-7F5C595E58A9}"/>
              </a:ext>
            </a:extLst>
          </p:cNvPr>
          <p:cNvSpPr/>
          <p:nvPr/>
        </p:nvSpPr>
        <p:spPr>
          <a:xfrm>
            <a:off x="2730674" y="4171167"/>
            <a:ext cx="5774499" cy="190395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F3542E04-47C4-CEE0-5B06-C7768E472011}"/>
              </a:ext>
            </a:extLst>
          </p:cNvPr>
          <p:cNvSpPr/>
          <p:nvPr/>
        </p:nvSpPr>
        <p:spPr>
          <a:xfrm>
            <a:off x="2605414" y="4158641"/>
            <a:ext cx="6012494" cy="209134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959E6F2-0656-2802-5768-792D21E5C892}"/>
              </a:ext>
            </a:extLst>
          </p:cNvPr>
          <p:cNvSpPr txBox="1"/>
          <p:nvPr/>
        </p:nvSpPr>
        <p:spPr>
          <a:xfrm>
            <a:off x="2993721" y="4574629"/>
            <a:ext cx="57744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 err="1">
                <a:latin typeface="Sitka Heading" pitchFamily="2" charset="0"/>
                <a:ea typeface="Kigelia" panose="020B0502040204020203" pitchFamily="34" charset="0"/>
                <a:cs typeface="Kigelia" panose="020B0502040204020203" pitchFamily="34" charset="0"/>
              </a:rPr>
              <a:t>df.head</a:t>
            </a:r>
            <a:r>
              <a:rPr lang="en-IN" sz="2400" b="1" dirty="0">
                <a:latin typeface="Sitka Heading" pitchFamily="2" charset="0"/>
                <a:ea typeface="Kigelia" panose="020B0502040204020203" pitchFamily="34" charset="0"/>
                <a:cs typeface="Kigelia" panose="020B0502040204020203" pitchFamily="34" charset="0"/>
              </a:rPr>
              <a:t>()  </a:t>
            </a:r>
          </a:p>
          <a:p>
            <a:r>
              <a:rPr lang="en-IN" sz="2400" b="1" dirty="0">
                <a:latin typeface="Sitka Heading" pitchFamily="2" charset="0"/>
                <a:ea typeface="Kigelia" panose="020B0502040204020203" pitchFamily="34" charset="0"/>
                <a:cs typeface="Kigelia" panose="020B0502040204020203" pitchFamily="34" charset="0"/>
              </a:rPr>
              <a:t>df.info()  </a:t>
            </a:r>
          </a:p>
          <a:p>
            <a:r>
              <a:rPr lang="en-IN" sz="2400" b="1" dirty="0" err="1">
                <a:latin typeface="Sitka Heading" pitchFamily="2" charset="0"/>
                <a:ea typeface="Kigelia" panose="020B0502040204020203" pitchFamily="34" charset="0"/>
                <a:cs typeface="Kigelia" panose="020B0502040204020203" pitchFamily="34" charset="0"/>
              </a:rPr>
              <a:t>df.describe</a:t>
            </a:r>
            <a:r>
              <a:rPr lang="en-IN" sz="2400" b="1" dirty="0">
                <a:latin typeface="Sitka Heading" pitchFamily="2" charset="0"/>
                <a:ea typeface="Kigelia" panose="020B0502040204020203" pitchFamily="34" charset="0"/>
                <a:cs typeface="Kigelia" panose="020B0502040204020203" pitchFamily="34" charset="0"/>
              </a:rPr>
              <a:t>()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96AC0E19-F743-305F-BA95-341A46E0669C}"/>
              </a:ext>
            </a:extLst>
          </p:cNvPr>
          <p:cNvSpPr>
            <a:spLocks noGrp="1" noChangeArrowheads="1"/>
          </p:cNvSpPr>
          <p:nvPr>
            <p:ph sz="quarter" idx="13"/>
          </p:nvPr>
        </p:nvSpPr>
        <p:spPr bwMode="auto">
          <a:xfrm>
            <a:off x="628650" y="3017838"/>
            <a:ext cx="18415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Explored structure, size, columns, datatypes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Identified missing values, value counts, and basic statistics</a:t>
            </a:r>
          </a:p>
        </p:txBody>
      </p:sp>
    </p:spTree>
    <p:extLst>
      <p:ext uri="{BB962C8B-B14F-4D97-AF65-F5344CB8AC3E}">
        <p14:creationId xmlns:p14="http://schemas.microsoft.com/office/powerpoint/2010/main" val="16958016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FC938C-7B4C-17FB-FB07-78E7B91FA5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0301A-7D82-E0E5-AEF8-4713D4AA5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Data Cleaning &amp; Preprocessing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BD86E42-E20F-857F-9CA4-ACC37B9D10A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161FDA-6838-101F-3250-7521E99187B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67218EF-F887-5523-6FDD-DFBC0D84903D}"/>
              </a:ext>
            </a:extLst>
          </p:cNvPr>
          <p:cNvSpPr txBox="1"/>
          <p:nvPr/>
        </p:nvSpPr>
        <p:spPr>
          <a:xfrm>
            <a:off x="2492679" y="4622104"/>
            <a:ext cx="6012494" cy="1600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9F9ADB5-87C3-01B2-B58B-1792C366FD23}"/>
              </a:ext>
            </a:extLst>
          </p:cNvPr>
          <p:cNvSpPr/>
          <p:nvPr/>
        </p:nvSpPr>
        <p:spPr>
          <a:xfrm>
            <a:off x="2730674" y="4171167"/>
            <a:ext cx="5774499" cy="190395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38AB6EB3-0D70-FC8D-301B-A66EB2938BDE}"/>
              </a:ext>
            </a:extLst>
          </p:cNvPr>
          <p:cNvSpPr/>
          <p:nvPr/>
        </p:nvSpPr>
        <p:spPr>
          <a:xfrm>
            <a:off x="2605414" y="4158641"/>
            <a:ext cx="6012494" cy="209134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3AD64F4-23EC-B980-E541-2AD6DB844F00}"/>
              </a:ext>
            </a:extLst>
          </p:cNvPr>
          <p:cNvSpPr txBox="1"/>
          <p:nvPr/>
        </p:nvSpPr>
        <p:spPr>
          <a:xfrm>
            <a:off x="2993721" y="4574629"/>
            <a:ext cx="57744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 err="1">
                <a:latin typeface="Sitka Heading" pitchFamily="2" charset="0"/>
                <a:ea typeface="Kigelia" panose="020B0502040204020203" pitchFamily="34" charset="0"/>
                <a:cs typeface="Kigelia" panose="020B0502040204020203" pitchFamily="34" charset="0"/>
              </a:rPr>
              <a:t>df.head</a:t>
            </a:r>
            <a:r>
              <a:rPr lang="en-IN" sz="2400" b="1" dirty="0">
                <a:latin typeface="Sitka Heading" pitchFamily="2" charset="0"/>
                <a:ea typeface="Kigelia" panose="020B0502040204020203" pitchFamily="34" charset="0"/>
                <a:cs typeface="Kigelia" panose="020B0502040204020203" pitchFamily="34" charset="0"/>
              </a:rPr>
              <a:t>()  </a:t>
            </a:r>
          </a:p>
          <a:p>
            <a:r>
              <a:rPr lang="en-IN" sz="2400" b="1" dirty="0">
                <a:latin typeface="Sitka Heading" pitchFamily="2" charset="0"/>
                <a:ea typeface="Kigelia" panose="020B0502040204020203" pitchFamily="34" charset="0"/>
                <a:cs typeface="Kigelia" panose="020B0502040204020203" pitchFamily="34" charset="0"/>
              </a:rPr>
              <a:t>df.info()  </a:t>
            </a:r>
          </a:p>
          <a:p>
            <a:r>
              <a:rPr lang="en-IN" sz="2400" b="1" dirty="0" err="1">
                <a:latin typeface="Sitka Heading" pitchFamily="2" charset="0"/>
                <a:ea typeface="Kigelia" panose="020B0502040204020203" pitchFamily="34" charset="0"/>
                <a:cs typeface="Kigelia" panose="020B0502040204020203" pitchFamily="34" charset="0"/>
              </a:rPr>
              <a:t>df.describe</a:t>
            </a:r>
            <a:r>
              <a:rPr lang="en-IN" sz="2400" b="1" dirty="0">
                <a:latin typeface="Sitka Heading" pitchFamily="2" charset="0"/>
                <a:ea typeface="Kigelia" panose="020B0502040204020203" pitchFamily="34" charset="0"/>
                <a:cs typeface="Kigelia" panose="020B0502040204020203" pitchFamily="34" charset="0"/>
              </a:rPr>
              <a:t>()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84730117-E68E-357D-7DE4-253894FA61E5}"/>
              </a:ext>
            </a:extLst>
          </p:cNvPr>
          <p:cNvSpPr>
            <a:spLocks noGrp="1" noChangeArrowheads="1"/>
          </p:cNvSpPr>
          <p:nvPr>
            <p:ph sz="quarter" idx="13"/>
          </p:nvPr>
        </p:nvSpPr>
        <p:spPr bwMode="auto">
          <a:xfrm>
            <a:off x="628650" y="3017838"/>
            <a:ext cx="18415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Explored structure, size, columns, datatypes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Identified missing values, value counts, and basic statistics</a:t>
            </a:r>
          </a:p>
        </p:txBody>
      </p:sp>
    </p:spTree>
    <p:extLst>
      <p:ext uri="{BB962C8B-B14F-4D97-AF65-F5344CB8AC3E}">
        <p14:creationId xmlns:p14="http://schemas.microsoft.com/office/powerpoint/2010/main" val="7229810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5D5169-E007-8F13-E100-5A87609C4B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4CE34-EDA2-2217-F6BA-FDCBD618D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Data Grouping &amp; Aggregation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C20E33F-1003-C8CD-259A-0A661EBE31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02C648-5A4F-6141-4237-C16F97B558E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3D2C5AB-81FB-4BF4-7584-8743C54B2FCD}"/>
              </a:ext>
            </a:extLst>
          </p:cNvPr>
          <p:cNvSpPr txBox="1"/>
          <p:nvPr/>
        </p:nvSpPr>
        <p:spPr>
          <a:xfrm>
            <a:off x="2492679" y="4622104"/>
            <a:ext cx="6012494" cy="1600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207DDBB-5F4F-E283-5520-7764DD9A6B72}"/>
              </a:ext>
            </a:extLst>
          </p:cNvPr>
          <p:cNvSpPr/>
          <p:nvPr/>
        </p:nvSpPr>
        <p:spPr>
          <a:xfrm>
            <a:off x="2730674" y="4171167"/>
            <a:ext cx="5774499" cy="190395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F58A3D7D-F8EA-F6D6-979F-D308ACB3CEE4}"/>
              </a:ext>
            </a:extLst>
          </p:cNvPr>
          <p:cNvSpPr/>
          <p:nvPr/>
        </p:nvSpPr>
        <p:spPr>
          <a:xfrm>
            <a:off x="2079321" y="4083485"/>
            <a:ext cx="7478037" cy="213881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158C4DF-29FB-6357-6BE1-46F19F3EE63E}"/>
              </a:ext>
            </a:extLst>
          </p:cNvPr>
          <p:cNvSpPr txBox="1"/>
          <p:nvPr/>
        </p:nvSpPr>
        <p:spPr>
          <a:xfrm>
            <a:off x="2655518" y="4419483"/>
            <a:ext cx="67014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latin typeface="Sitka Heading" pitchFamily="2" charset="0"/>
                <a:ea typeface="Kigelia" panose="020B0502040204020203" pitchFamily="34" charset="0"/>
                <a:cs typeface="Kigelia" panose="020B0502040204020203" pitchFamily="34" charset="0"/>
              </a:rPr>
              <a:t>top_titles</a:t>
            </a:r>
            <a:r>
              <a:rPr lang="en-US" sz="2400" b="1" dirty="0">
                <a:latin typeface="Sitka Heading" pitchFamily="2" charset="0"/>
                <a:ea typeface="Kigelia" panose="020B0502040204020203" pitchFamily="34" charset="0"/>
                <a:cs typeface="Kigelia" panose="020B0502040204020203" pitchFamily="34" charset="0"/>
              </a:rPr>
              <a:t> = </a:t>
            </a:r>
            <a:r>
              <a:rPr lang="en-US" sz="2400" b="1" dirty="0" err="1">
                <a:latin typeface="Sitka Heading" pitchFamily="2" charset="0"/>
                <a:ea typeface="Kigelia" panose="020B0502040204020203" pitchFamily="34" charset="0"/>
                <a:cs typeface="Kigelia" panose="020B0502040204020203" pitchFamily="34" charset="0"/>
              </a:rPr>
              <a:t>df</a:t>
            </a:r>
            <a:r>
              <a:rPr lang="en-US" sz="2400" b="1" dirty="0">
                <a:latin typeface="Sitka Heading" pitchFamily="2" charset="0"/>
                <a:ea typeface="Kigelia" panose="020B0502040204020203" pitchFamily="34" charset="0"/>
                <a:cs typeface="Kigelia" panose="020B0502040204020203" pitchFamily="34" charset="0"/>
              </a:rPr>
              <a:t>['title'].</a:t>
            </a:r>
            <a:r>
              <a:rPr lang="en-US" sz="2400" b="1" dirty="0" err="1">
                <a:latin typeface="Sitka Heading" pitchFamily="2" charset="0"/>
                <a:ea typeface="Kigelia" panose="020B0502040204020203" pitchFamily="34" charset="0"/>
                <a:cs typeface="Kigelia" panose="020B0502040204020203" pitchFamily="34" charset="0"/>
              </a:rPr>
              <a:t>value_counts</a:t>
            </a:r>
            <a:r>
              <a:rPr lang="en-US" sz="2400" b="1" dirty="0">
                <a:latin typeface="Sitka Heading" pitchFamily="2" charset="0"/>
                <a:ea typeface="Kigelia" panose="020B0502040204020203" pitchFamily="34" charset="0"/>
                <a:cs typeface="Kigelia" panose="020B0502040204020203" pitchFamily="34" charset="0"/>
              </a:rPr>
              <a:t>().head(10)  </a:t>
            </a:r>
          </a:p>
          <a:p>
            <a:r>
              <a:rPr lang="en-US" sz="2400" b="1" dirty="0" err="1">
                <a:latin typeface="Sitka Heading" pitchFamily="2" charset="0"/>
                <a:ea typeface="Kigelia" panose="020B0502040204020203" pitchFamily="34" charset="0"/>
                <a:cs typeface="Kigelia" panose="020B0502040204020203" pitchFamily="34" charset="0"/>
              </a:rPr>
              <a:t>top_cities</a:t>
            </a:r>
            <a:r>
              <a:rPr lang="en-US" sz="2400" b="1" dirty="0">
                <a:latin typeface="Sitka Heading" pitchFamily="2" charset="0"/>
                <a:ea typeface="Kigelia" panose="020B0502040204020203" pitchFamily="34" charset="0"/>
                <a:cs typeface="Kigelia" panose="020B0502040204020203" pitchFamily="34" charset="0"/>
              </a:rPr>
              <a:t> = </a:t>
            </a:r>
            <a:r>
              <a:rPr lang="en-US" sz="2400" b="1" dirty="0" err="1">
                <a:latin typeface="Sitka Heading" pitchFamily="2" charset="0"/>
                <a:ea typeface="Kigelia" panose="020B0502040204020203" pitchFamily="34" charset="0"/>
                <a:cs typeface="Kigelia" panose="020B0502040204020203" pitchFamily="34" charset="0"/>
              </a:rPr>
              <a:t>df</a:t>
            </a:r>
            <a:r>
              <a:rPr lang="en-US" sz="2400" b="1" dirty="0">
                <a:latin typeface="Sitka Heading" pitchFamily="2" charset="0"/>
                <a:ea typeface="Kigelia" panose="020B0502040204020203" pitchFamily="34" charset="0"/>
                <a:cs typeface="Kigelia" panose="020B0502040204020203" pitchFamily="34" charset="0"/>
              </a:rPr>
              <a:t>['location'].apply(lambda x: </a:t>
            </a:r>
            <a:r>
              <a:rPr lang="en-US" sz="2400" b="1" dirty="0" err="1">
                <a:latin typeface="Sitka Heading" pitchFamily="2" charset="0"/>
                <a:ea typeface="Kigelia" panose="020B0502040204020203" pitchFamily="34" charset="0"/>
                <a:cs typeface="Kigelia" panose="020B0502040204020203" pitchFamily="34" charset="0"/>
              </a:rPr>
              <a:t>x.split</a:t>
            </a:r>
            <a:r>
              <a:rPr lang="en-US" sz="2400" b="1" dirty="0">
                <a:latin typeface="Sitka Heading" pitchFamily="2" charset="0"/>
                <a:ea typeface="Kigelia" panose="020B0502040204020203" pitchFamily="34" charset="0"/>
                <a:cs typeface="Kigelia" panose="020B0502040204020203" pitchFamily="34" charset="0"/>
              </a:rPr>
              <a:t>(',')[0]).</a:t>
            </a:r>
            <a:r>
              <a:rPr lang="en-US" sz="2400" b="1" dirty="0" err="1">
                <a:latin typeface="Sitka Heading" pitchFamily="2" charset="0"/>
                <a:ea typeface="Kigelia" panose="020B0502040204020203" pitchFamily="34" charset="0"/>
                <a:cs typeface="Kigelia" panose="020B0502040204020203" pitchFamily="34" charset="0"/>
              </a:rPr>
              <a:t>value_counts</a:t>
            </a:r>
            <a:r>
              <a:rPr lang="en-US" sz="2400" b="1" dirty="0">
                <a:latin typeface="Sitka Heading" pitchFamily="2" charset="0"/>
                <a:ea typeface="Kigelia" panose="020B0502040204020203" pitchFamily="34" charset="0"/>
                <a:cs typeface="Kigelia" panose="020B0502040204020203" pitchFamily="34" charset="0"/>
              </a:rPr>
              <a:t>().head(10)</a:t>
            </a:r>
          </a:p>
        </p:txBody>
      </p:sp>
      <p:sp>
        <p:nvSpPr>
          <p:cNvPr id="14" name="Rectangle 9">
            <a:extLst>
              <a:ext uri="{FF2B5EF4-FFF2-40B4-BE49-F238E27FC236}">
                <a16:creationId xmlns:a16="http://schemas.microsoft.com/office/drawing/2014/main" id="{9BD7023C-3248-6573-98C0-C6382000C8F4}"/>
              </a:ext>
            </a:extLst>
          </p:cNvPr>
          <p:cNvSpPr>
            <a:spLocks noGrp="1" noChangeArrowheads="1"/>
          </p:cNvSpPr>
          <p:nvPr>
            <p:ph sz="quarter" idx="13"/>
          </p:nvPr>
        </p:nvSpPr>
        <p:spPr bwMode="auto">
          <a:xfrm>
            <a:off x="628650" y="3017838"/>
            <a:ext cx="265113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Grouped job postings by title and city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Found top job titles and cities with most postings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Used value_counts() for rankings</a:t>
            </a:r>
          </a:p>
        </p:txBody>
      </p:sp>
    </p:spTree>
    <p:extLst>
      <p:ext uri="{BB962C8B-B14F-4D97-AF65-F5344CB8AC3E}">
        <p14:creationId xmlns:p14="http://schemas.microsoft.com/office/powerpoint/2010/main" val="23674343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065519-115F-DA5B-583D-B125B49727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92370B-6A79-391C-32B1-BCE7BF0A1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Data Visualization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CD3544-8F25-67BD-5FCE-C472D5A7C2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BFB4BFC-9712-6C15-5E2F-132A7EC230DE}"/>
              </a:ext>
            </a:extLst>
          </p:cNvPr>
          <p:cNvSpPr txBox="1"/>
          <p:nvPr/>
        </p:nvSpPr>
        <p:spPr>
          <a:xfrm>
            <a:off x="2492679" y="4622104"/>
            <a:ext cx="6012494" cy="1600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0B61896F-BE8B-F344-5123-3AEDEE172418}"/>
              </a:ext>
            </a:extLst>
          </p:cNvPr>
          <p:cNvSpPr/>
          <p:nvPr/>
        </p:nvSpPr>
        <p:spPr>
          <a:xfrm>
            <a:off x="5651358" y="3208828"/>
            <a:ext cx="5429281" cy="213881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652C969-4979-2AFC-DC9D-5157165C89B4}"/>
              </a:ext>
            </a:extLst>
          </p:cNvPr>
          <p:cNvSpPr txBox="1"/>
          <p:nvPr/>
        </p:nvSpPr>
        <p:spPr>
          <a:xfrm>
            <a:off x="5945751" y="3634682"/>
            <a:ext cx="46902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latin typeface="Sitka Heading" pitchFamily="2" charset="0"/>
                <a:ea typeface="Kigelia" panose="020B0502040204020203" pitchFamily="34" charset="0"/>
                <a:cs typeface="Kigelia" panose="020B0502040204020203" pitchFamily="34" charset="0"/>
              </a:rPr>
              <a:t>sns.barplot</a:t>
            </a:r>
            <a:r>
              <a:rPr lang="en-US" sz="2400" b="1" dirty="0">
                <a:latin typeface="Sitka Heading" pitchFamily="2" charset="0"/>
                <a:ea typeface="Kigelia" panose="020B0502040204020203" pitchFamily="34" charset="0"/>
                <a:cs typeface="Kigelia" panose="020B0502040204020203" pitchFamily="34" charset="0"/>
              </a:rPr>
              <a:t>(x=</a:t>
            </a:r>
            <a:r>
              <a:rPr lang="en-US" sz="2400" b="1" dirty="0" err="1">
                <a:latin typeface="Sitka Heading" pitchFamily="2" charset="0"/>
                <a:ea typeface="Kigelia" panose="020B0502040204020203" pitchFamily="34" charset="0"/>
                <a:cs typeface="Kigelia" panose="020B0502040204020203" pitchFamily="34" charset="0"/>
              </a:rPr>
              <a:t>top_titles.values</a:t>
            </a:r>
            <a:r>
              <a:rPr lang="en-US" sz="2400" b="1" dirty="0">
                <a:latin typeface="Sitka Heading" pitchFamily="2" charset="0"/>
                <a:ea typeface="Kigelia" panose="020B0502040204020203" pitchFamily="34" charset="0"/>
                <a:cs typeface="Kigelia" panose="020B0502040204020203" pitchFamily="34" charset="0"/>
              </a:rPr>
              <a:t>, y=</a:t>
            </a:r>
            <a:r>
              <a:rPr lang="en-US" sz="2400" b="1" dirty="0" err="1">
                <a:latin typeface="Sitka Heading" pitchFamily="2" charset="0"/>
                <a:ea typeface="Kigelia" panose="020B0502040204020203" pitchFamily="34" charset="0"/>
                <a:cs typeface="Kigelia" panose="020B0502040204020203" pitchFamily="34" charset="0"/>
              </a:rPr>
              <a:t>top_titles.index</a:t>
            </a:r>
            <a:r>
              <a:rPr lang="en-US" sz="2400" b="1" dirty="0">
                <a:latin typeface="Sitka Heading" pitchFamily="2" charset="0"/>
                <a:ea typeface="Kigelia" panose="020B0502040204020203" pitchFamily="34" charset="0"/>
                <a:cs typeface="Kigelia" panose="020B0502040204020203" pitchFamily="34" charset="0"/>
              </a:rPr>
              <a:t>)  </a:t>
            </a:r>
          </a:p>
          <a:p>
            <a:r>
              <a:rPr lang="en-US" sz="2400" b="1" dirty="0" err="1">
                <a:latin typeface="Sitka Heading" pitchFamily="2" charset="0"/>
                <a:ea typeface="Kigelia" panose="020B0502040204020203" pitchFamily="34" charset="0"/>
                <a:cs typeface="Kigelia" panose="020B0502040204020203" pitchFamily="34" charset="0"/>
              </a:rPr>
              <a:t>plt.title</a:t>
            </a:r>
            <a:r>
              <a:rPr lang="en-US" sz="2400" b="1" dirty="0">
                <a:latin typeface="Sitka Heading" pitchFamily="2" charset="0"/>
                <a:ea typeface="Kigelia" panose="020B0502040204020203" pitchFamily="34" charset="0"/>
                <a:cs typeface="Kigelia" panose="020B0502040204020203" pitchFamily="34" charset="0"/>
              </a:rPr>
              <a:t>("Top Job Titles")</a:t>
            </a:r>
          </a:p>
        </p:txBody>
      </p:sp>
      <p:sp>
        <p:nvSpPr>
          <p:cNvPr id="14" name="Rectangle 9">
            <a:extLst>
              <a:ext uri="{FF2B5EF4-FFF2-40B4-BE49-F238E27FC236}">
                <a16:creationId xmlns:a16="http://schemas.microsoft.com/office/drawing/2014/main" id="{F9A7E647-F82C-0128-58B5-87E81967D742}"/>
              </a:ext>
            </a:extLst>
          </p:cNvPr>
          <p:cNvSpPr>
            <a:spLocks noGrp="1" noChangeArrowheads="1"/>
          </p:cNvSpPr>
          <p:nvPr>
            <p:ph sz="quarter" idx="13"/>
          </p:nvPr>
        </p:nvSpPr>
        <p:spPr bwMode="auto">
          <a:xfrm>
            <a:off x="361428" y="2414090"/>
            <a:ext cx="5734572" cy="39832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Created bar charts, pie charts, and heatmaps</a:t>
            </a:r>
          </a:p>
          <a:p>
            <a:r>
              <a:rPr lang="en-US" dirty="0"/>
              <a:t>Visualized:</a:t>
            </a:r>
          </a:p>
          <a:p>
            <a:pPr lvl="1"/>
            <a:r>
              <a:rPr lang="en-US" dirty="0"/>
              <a:t>Salary Distribution</a:t>
            </a:r>
          </a:p>
          <a:p>
            <a:pPr lvl="1"/>
            <a:r>
              <a:rPr lang="en-US" dirty="0"/>
              <a:t>Remote Work Availability</a:t>
            </a:r>
          </a:p>
          <a:p>
            <a:pPr lvl="1"/>
            <a:r>
              <a:rPr lang="en-US" dirty="0"/>
              <a:t>Top Job Titles</a:t>
            </a:r>
          </a:p>
          <a:p>
            <a:pPr lvl="1"/>
            <a:r>
              <a:rPr lang="en-US" dirty="0"/>
              <a:t>Top Hiring Cities</a:t>
            </a:r>
          </a:p>
          <a:p>
            <a:pPr lvl="1"/>
            <a:r>
              <a:rPr lang="en-US" dirty="0"/>
              <a:t>Correlation between salary and other features</a:t>
            </a:r>
          </a:p>
          <a:p>
            <a:r>
              <a:rPr lang="en-US" dirty="0"/>
              <a:t>Libraries Used : seaborn , matplotlib</a:t>
            </a:r>
          </a:p>
        </p:txBody>
      </p:sp>
    </p:spTree>
    <p:extLst>
      <p:ext uri="{BB962C8B-B14F-4D97-AF65-F5344CB8AC3E}">
        <p14:creationId xmlns:p14="http://schemas.microsoft.com/office/powerpoint/2010/main" val="39804103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65C198-40D1-F293-4143-B9D21E9C64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4" descr="A bouquet of flowers">
            <a:extLst>
              <a:ext uri="{FF2B5EF4-FFF2-40B4-BE49-F238E27FC236}">
                <a16:creationId xmlns:a16="http://schemas.microsoft.com/office/drawing/2014/main" id="{94C4C691-A9B8-7510-E0D3-CC5991CFB1D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solidFill>
            <a:schemeClr val="bg1">
              <a:lumMod val="95000"/>
            </a:schemeClr>
          </a:solidFill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2A042E7C-E587-EF4A-D5A5-B0C663CC687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ADVANTAGES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C5BCE8-7B82-FA79-049E-0ADE68F1D1C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7BDE21-2960-6C11-8532-1E06CC5BDA2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07775" y="6356350"/>
            <a:ext cx="784225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11" name="Plaque 10">
            <a:extLst>
              <a:ext uri="{FF2B5EF4-FFF2-40B4-BE49-F238E27FC236}">
                <a16:creationId xmlns:a16="http://schemas.microsoft.com/office/drawing/2014/main" id="{1B09BE37-A58F-59F8-9C4C-68A368F3CF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332854" y="1782305"/>
            <a:ext cx="9546956" cy="3270142"/>
          </a:xfrm>
          <a:prstGeom prst="plaque">
            <a:avLst>
              <a:gd name="adj" fmla="val 7602"/>
            </a:avLst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E7421CF-8089-7D03-E20C-6AFF7033F4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08561" y="4925255"/>
            <a:ext cx="972078" cy="28538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E97185E-DE07-7DE4-24C3-B3C91B59B7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5608561" y="1624116"/>
            <a:ext cx="972078" cy="285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3178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D369AB-1631-964F-926E-E0FDB30C6A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949B6A4-0DB6-5393-B326-16BA78E2BC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1990" y="1408176"/>
            <a:ext cx="4428048" cy="4014216"/>
          </a:xfrm>
        </p:spPr>
        <p:txBody>
          <a:bodyPr>
            <a:normAutofit/>
          </a:bodyPr>
          <a:lstStyle/>
          <a:p>
            <a:r>
              <a:rPr lang="en-US" sz="4000" dirty="0"/>
              <a:t>ADVANTAGES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22F6CDB-1834-995E-7119-AF77DF15C07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44BAD79-872F-7DC4-B51B-488A42947FE0}"/>
              </a:ext>
            </a:extLst>
          </p:cNvPr>
          <p:cNvSpPr txBox="1"/>
          <p:nvPr/>
        </p:nvSpPr>
        <p:spPr>
          <a:xfrm>
            <a:off x="771144" y="474345"/>
            <a:ext cx="6093912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/>
              <a:t>1. Data-Driven Insights</a:t>
            </a:r>
            <a:br>
              <a:rPr lang="en-US" dirty="0"/>
            </a:br>
            <a:r>
              <a:rPr lang="en-US" dirty="0"/>
              <a:t>Helps identify in-demand job titles, top hiring cities, and remote job availability, enabling career planning and business strategy.</a:t>
            </a:r>
          </a:p>
          <a:p>
            <a:pPr>
              <a:buNone/>
            </a:pPr>
            <a:r>
              <a:rPr lang="en-US" b="1" dirty="0"/>
              <a:t> 2. Salary Transparency</a:t>
            </a:r>
            <a:br>
              <a:rPr lang="en-US" dirty="0"/>
            </a:br>
            <a:r>
              <a:rPr lang="en-US" dirty="0"/>
              <a:t>Analyzing salary distribution (min, max, normalized) gives realistic expectations for different roles and locations.</a:t>
            </a:r>
          </a:p>
          <a:p>
            <a:pPr>
              <a:buNone/>
            </a:pPr>
            <a:r>
              <a:rPr lang="en-US" b="1" dirty="0"/>
              <a:t>3. Location Intelligence</a:t>
            </a:r>
            <a:br>
              <a:rPr lang="en-US" dirty="0"/>
            </a:br>
            <a:r>
              <a:rPr lang="en-US" dirty="0"/>
              <a:t>Reveals which cities have the highest number of job postings, useful for job seekers, recruiters, and relocation decisions.</a:t>
            </a:r>
          </a:p>
          <a:p>
            <a:pPr>
              <a:buNone/>
            </a:pPr>
            <a:r>
              <a:rPr lang="en-US" b="1" dirty="0"/>
              <a:t> 4. Skill &amp; Role Trends</a:t>
            </a:r>
            <a:br>
              <a:rPr lang="en-US" dirty="0"/>
            </a:br>
            <a:r>
              <a:rPr lang="en-US" dirty="0"/>
              <a:t>Understanding top job titles and experience levels helps identify trending roles in the job market.</a:t>
            </a:r>
          </a:p>
          <a:p>
            <a:pPr>
              <a:buNone/>
            </a:pPr>
            <a:r>
              <a:rPr lang="en-US" b="1" dirty="0"/>
              <a:t> 5. Remote Work Awareness</a:t>
            </a:r>
            <a:br>
              <a:rPr lang="en-US" dirty="0"/>
            </a:br>
            <a:r>
              <a:rPr lang="en-US" dirty="0"/>
              <a:t>Shows how flexible job roles are with respect to remote opportunities, helping candidates target remote-friendly industries.</a:t>
            </a:r>
          </a:p>
          <a:p>
            <a:pPr>
              <a:buNone/>
            </a:pPr>
            <a:r>
              <a:rPr lang="en-US" dirty="0"/>
              <a:t> </a:t>
            </a:r>
            <a:r>
              <a:rPr lang="en-US" b="1" dirty="0"/>
              <a:t>6. Visual Exploration</a:t>
            </a:r>
            <a:br>
              <a:rPr lang="en-US" dirty="0"/>
            </a:br>
            <a:r>
              <a:rPr lang="en-US" dirty="0"/>
              <a:t>Clear, easy-to-read charts and plots using Seaborn and Matplotlib make it simple to draw meaningful conclusions.</a:t>
            </a:r>
          </a:p>
          <a:p>
            <a:pPr>
              <a:buNone/>
            </a:pPr>
            <a:r>
              <a:rPr lang="en-US" b="1" dirty="0"/>
              <a:t> 7. Scalable and Reusable Code</a:t>
            </a:r>
            <a:br>
              <a:rPr lang="en-US" dirty="0"/>
            </a:br>
            <a:r>
              <a:rPr lang="en-US" dirty="0"/>
              <a:t>Python scripts and analysis can be reused or scaled to other datasets or updated with new data easily.</a:t>
            </a:r>
          </a:p>
        </p:txBody>
      </p:sp>
    </p:spTree>
    <p:extLst>
      <p:ext uri="{BB962C8B-B14F-4D97-AF65-F5344CB8AC3E}">
        <p14:creationId xmlns:p14="http://schemas.microsoft.com/office/powerpoint/2010/main" val="31348781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99A7B9-2C68-BBC8-08D6-E79D02A70E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4" descr="A bouquet of flowers">
            <a:extLst>
              <a:ext uri="{FF2B5EF4-FFF2-40B4-BE49-F238E27FC236}">
                <a16:creationId xmlns:a16="http://schemas.microsoft.com/office/drawing/2014/main" id="{C43A3B85-9846-080F-FB4A-9807153896D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solidFill>
            <a:schemeClr val="bg1">
              <a:lumMod val="95000"/>
            </a:schemeClr>
          </a:solidFill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9EBB4B7F-E1DB-E407-5E87-CF4D22041B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EA672A-38E8-DD9E-7DCC-D31CBCEFACE3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FB4FB3-29D6-1CB3-545C-0ECCB29BE20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07775" y="6356350"/>
            <a:ext cx="784225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11" name="Plaque 10">
            <a:extLst>
              <a:ext uri="{FF2B5EF4-FFF2-40B4-BE49-F238E27FC236}">
                <a16:creationId xmlns:a16="http://schemas.microsoft.com/office/drawing/2014/main" id="{93A58B46-5609-D866-F169-DA02622187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332854" y="1782305"/>
            <a:ext cx="9546956" cy="3270142"/>
          </a:xfrm>
          <a:prstGeom prst="plaque">
            <a:avLst>
              <a:gd name="adj" fmla="val 7602"/>
            </a:avLst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50D23C4-4BA9-9958-A6BF-F80E323DFE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08561" y="4925255"/>
            <a:ext cx="972078" cy="28538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8FBC0AD-3D7D-AEB0-CFA5-BAA0E5FD37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5608561" y="1624116"/>
            <a:ext cx="972078" cy="285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5125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04BBE0-363A-8563-399C-FE582B0802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7508F2-D97B-EBEB-C4EF-4DB0150769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255" y="1408176"/>
            <a:ext cx="3961857" cy="4014216"/>
          </a:xfrm>
          <a:noFill/>
        </p:spPr>
        <p:txBody>
          <a:bodyPr>
            <a:normAutofit/>
          </a:bodyPr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B65884-A611-EA1F-33A7-E87D4823042A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331714" y="288099"/>
            <a:ext cx="5696712" cy="4972833"/>
          </a:xfrm>
          <a:noFill/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1800" dirty="0"/>
              <a:t>The LinkedIn Jobs vs Skills Analysis project successfully demonstrates how data science can be used to explore the job market effectively.</a:t>
            </a:r>
          </a:p>
          <a:p>
            <a:pPr marL="0" indent="0">
              <a:buNone/>
            </a:pPr>
            <a:r>
              <a:rPr lang="en-US" sz="1800" dirty="0"/>
              <a:t>🔹 We imported, cleaned, and analyzed real job posting data using Python libraries like Pandas, Seaborn, and Matplotlib.</a:t>
            </a:r>
          </a:p>
          <a:p>
            <a:pPr marL="0" indent="0">
              <a:buNone/>
            </a:pPr>
            <a:r>
              <a:rPr lang="en-US" sz="1800" dirty="0"/>
              <a:t>🔹 Our focus was on key areas such as salary distribution, job title trends, remote work flexibility, top hiring cities, and correlation analysis.</a:t>
            </a:r>
          </a:p>
          <a:p>
            <a:pPr marL="0" indent="0">
              <a:buNone/>
            </a:pPr>
            <a:r>
              <a:rPr lang="en-US" sz="1800" dirty="0"/>
              <a:t>🔹 The project provided valuable insights that can benefit:</a:t>
            </a:r>
          </a:p>
          <a:p>
            <a:r>
              <a:rPr lang="en-US" sz="1800" dirty="0"/>
              <a:t>Job seekers (to find high-demand roles and cities),</a:t>
            </a:r>
          </a:p>
          <a:p>
            <a:r>
              <a:rPr lang="en-US" sz="1800" dirty="0"/>
              <a:t>Recruiters (to understand market competition),</a:t>
            </a:r>
          </a:p>
          <a:p>
            <a:r>
              <a:rPr lang="en-US" sz="1800" dirty="0"/>
              <a:t>Analysts (to track workforce trends over time).</a:t>
            </a:r>
          </a:p>
          <a:p>
            <a:pPr marL="0" indent="0">
              <a:buNone/>
            </a:pPr>
            <a:r>
              <a:rPr lang="en-US" sz="1800" dirty="0"/>
              <a:t>🔹 This project sets a strong foundation for more advanced applications like:</a:t>
            </a:r>
          </a:p>
          <a:p>
            <a:r>
              <a:rPr lang="en-US" sz="1800" dirty="0"/>
              <a:t>Predicting job market demand,</a:t>
            </a:r>
          </a:p>
          <a:p>
            <a:r>
              <a:rPr lang="en-US" sz="1800" dirty="0"/>
              <a:t>Matching skills with roles using NLP,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55143A-D8EF-8D9C-BE3E-EE03187A83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22492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 descr="A bouquet of flowers">
            <a:extLst>
              <a:ext uri="{FF2B5EF4-FFF2-40B4-BE49-F238E27FC236}">
                <a16:creationId xmlns:a16="http://schemas.microsoft.com/office/drawing/2014/main" id="{8AB2ECDC-2C97-9031-6EF9-11EF690976E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697D649-277C-A20F-F588-7EA2B85B12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7632" y="822960"/>
            <a:ext cx="6327648" cy="2221992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15" name="Subtitle 14">
            <a:extLst>
              <a:ext uri="{FF2B5EF4-FFF2-40B4-BE49-F238E27FC236}">
                <a16:creationId xmlns:a16="http://schemas.microsoft.com/office/drawing/2014/main" id="{6EF8E06F-4153-981B-474D-3D483B6F4F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27632" y="3428999"/>
            <a:ext cx="6309360" cy="1703439"/>
          </a:xfrm>
        </p:spPr>
        <p:txBody>
          <a:bodyPr>
            <a:normAutofit/>
          </a:bodyPr>
          <a:lstStyle/>
          <a:p>
            <a:r>
              <a:rPr lang="en-US" dirty="0"/>
              <a:t>TEAM NUMBER 131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E502E84-5063-F43E-AC45-9F5CEAA69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701285" y="3209689"/>
            <a:ext cx="3624541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DE43C393-A639-F47D-D8A8-BAF189C583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39787" y="3066998"/>
            <a:ext cx="972078" cy="285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0408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DF434-28DB-4621-A497-D62C41CE0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9048" y="530352"/>
            <a:ext cx="5385816" cy="1810512"/>
          </a:xfrm>
        </p:spPr>
        <p:txBody>
          <a:bodyPr anchor="b">
            <a:normAutofit/>
          </a:bodyPr>
          <a:lstStyle/>
          <a:p>
            <a:r>
              <a:rPr lang="en-US" dirty="0"/>
              <a:t>CONTENTS</a:t>
            </a:r>
          </a:p>
        </p:txBody>
      </p:sp>
      <p:pic>
        <p:nvPicPr>
          <p:cNvPr id="12" name="Picture Placeholder 11" descr="A close up of white and pink flowers">
            <a:extLst>
              <a:ext uri="{FF2B5EF4-FFF2-40B4-BE49-F238E27FC236}">
                <a16:creationId xmlns:a16="http://schemas.microsoft.com/office/drawing/2014/main" id="{638025BA-3E49-3EFD-417E-955B4B95B2B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5174458" cy="6858000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788C46-D0BC-4307-AE55-7601A139E7C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99048" y="2962656"/>
            <a:ext cx="5385816" cy="2706624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dirty="0"/>
              <a:t>Introduction</a:t>
            </a:r>
          </a:p>
          <a:p>
            <a:r>
              <a:rPr lang="en-US" dirty="0"/>
              <a:t>Abstract</a:t>
            </a:r>
          </a:p>
          <a:p>
            <a:r>
              <a:rPr lang="en-US" dirty="0"/>
              <a:t>System Requirements</a:t>
            </a:r>
          </a:p>
          <a:p>
            <a:r>
              <a:rPr lang="en-US" dirty="0" err="1"/>
              <a:t>Architechture</a:t>
            </a:r>
            <a:endParaRPr lang="en-US" dirty="0"/>
          </a:p>
          <a:p>
            <a:r>
              <a:rPr lang="en-US" dirty="0"/>
              <a:t>Advantages</a:t>
            </a:r>
          </a:p>
          <a:p>
            <a:r>
              <a:rPr lang="en-US" dirty="0"/>
              <a:t>conclusion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1BC27E-ED02-E738-1B43-E66F422BD1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02A7C2-1D63-EFD6-869B-2F167F966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45998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4" descr="A bouquet of flowers">
            <a:extLst>
              <a:ext uri="{FF2B5EF4-FFF2-40B4-BE49-F238E27FC236}">
                <a16:creationId xmlns:a16="http://schemas.microsoft.com/office/drawing/2014/main" id="{D34D75C6-A35A-52D3-B03F-61494B85803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solidFill>
            <a:schemeClr val="bg1">
              <a:lumMod val="95000"/>
            </a:schemeClr>
          </a:solidFill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9C3427B2-C457-FC4C-BA04-44EF586F346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800" dirty="0">
                <a:solidFill>
                  <a:schemeClr val="bg1"/>
                </a:solidFill>
              </a:rPr>
              <a:t>INTRODUCTION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9C8D8B-2E15-875B-08A8-28C5524EF694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94F408-30BE-5DC2-806D-A217DB0281B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07775" y="6356350"/>
            <a:ext cx="784225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11" name="Plaque 10">
            <a:extLst>
              <a:ext uri="{FF2B5EF4-FFF2-40B4-BE49-F238E27FC236}">
                <a16:creationId xmlns:a16="http://schemas.microsoft.com/office/drawing/2014/main" id="{95E724B3-E95F-E150-E7F9-1C3F634EF0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332854" y="1782305"/>
            <a:ext cx="9546956" cy="3270142"/>
          </a:xfrm>
          <a:prstGeom prst="plaque">
            <a:avLst>
              <a:gd name="adj" fmla="val 7602"/>
            </a:avLst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BFEC193-4F90-6CAE-6259-21C8B6A84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08561" y="4925255"/>
            <a:ext cx="972078" cy="28538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F119B25-42CB-340B-ACB4-22178DF12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5608561" y="1624116"/>
            <a:ext cx="972078" cy="285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4817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9443C06-A530-329A-9ECC-3E0484827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1990" y="1408176"/>
            <a:ext cx="4428048" cy="4014216"/>
          </a:xfrm>
        </p:spPr>
        <p:txBody>
          <a:bodyPr>
            <a:normAutofit/>
          </a:bodyPr>
          <a:lstStyle/>
          <a:p>
            <a:r>
              <a:rPr lang="en-US" sz="4000" dirty="0"/>
              <a:t>INTRODUCTION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B83B2F5C-D09B-2126-5784-589918E6E1A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 flipH="1">
            <a:off x="609600" y="5841048"/>
            <a:ext cx="323088" cy="340295"/>
          </a:xfrm>
        </p:spPr>
        <p:txBody>
          <a:bodyPr>
            <a:normAutofit fontScale="85000" lnSpcReduction="20000"/>
          </a:bodyPr>
          <a:lstStyle/>
          <a:p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C4E5619-0985-32B6-EC73-AFBCAB2F1CF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32688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02C321-51E3-42FB-272E-92F2DCF5A91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" name="object 8">
            <a:extLst>
              <a:ext uri="{FF2B5EF4-FFF2-40B4-BE49-F238E27FC236}">
                <a16:creationId xmlns:a16="http://schemas.microsoft.com/office/drawing/2014/main" id="{DBCFAF04-2A44-9A52-F949-47DFC45B8AE3}"/>
              </a:ext>
            </a:extLst>
          </p:cNvPr>
          <p:cNvSpPr/>
          <p:nvPr/>
        </p:nvSpPr>
        <p:spPr>
          <a:xfrm>
            <a:off x="1385020" y="1138042"/>
            <a:ext cx="53975" cy="52069"/>
          </a:xfrm>
          <a:custGeom>
            <a:avLst/>
            <a:gdLst/>
            <a:ahLst/>
            <a:cxnLst/>
            <a:rect l="l" t="t" r="r" b="b"/>
            <a:pathLst>
              <a:path w="53975" h="52069">
                <a:moveTo>
                  <a:pt x="33623" y="51911"/>
                </a:moveTo>
                <a:lnTo>
                  <a:pt x="19812" y="51911"/>
                </a:lnTo>
                <a:lnTo>
                  <a:pt x="12192" y="50387"/>
                </a:lnTo>
                <a:lnTo>
                  <a:pt x="7620" y="44291"/>
                </a:lnTo>
                <a:lnTo>
                  <a:pt x="3048" y="39719"/>
                </a:lnTo>
                <a:lnTo>
                  <a:pt x="0" y="33623"/>
                </a:lnTo>
                <a:lnTo>
                  <a:pt x="0" y="26003"/>
                </a:lnTo>
                <a:lnTo>
                  <a:pt x="0" y="18383"/>
                </a:lnTo>
                <a:lnTo>
                  <a:pt x="3048" y="12192"/>
                </a:lnTo>
                <a:lnTo>
                  <a:pt x="12192" y="3048"/>
                </a:lnTo>
                <a:lnTo>
                  <a:pt x="19812" y="0"/>
                </a:lnTo>
                <a:lnTo>
                  <a:pt x="33623" y="0"/>
                </a:lnTo>
                <a:lnTo>
                  <a:pt x="39719" y="3048"/>
                </a:lnTo>
                <a:lnTo>
                  <a:pt x="44291" y="7620"/>
                </a:lnTo>
                <a:lnTo>
                  <a:pt x="50387" y="12192"/>
                </a:lnTo>
                <a:lnTo>
                  <a:pt x="53435" y="18383"/>
                </a:lnTo>
                <a:lnTo>
                  <a:pt x="53435" y="33623"/>
                </a:lnTo>
                <a:lnTo>
                  <a:pt x="50387" y="39719"/>
                </a:lnTo>
                <a:lnTo>
                  <a:pt x="44291" y="44291"/>
                </a:lnTo>
                <a:lnTo>
                  <a:pt x="39719" y="50387"/>
                </a:lnTo>
                <a:lnTo>
                  <a:pt x="33623" y="51911"/>
                </a:lnTo>
                <a:close/>
              </a:path>
            </a:pathLst>
          </a:custGeom>
          <a:solidFill>
            <a:srgbClr val="72282A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9">
            <a:extLst>
              <a:ext uri="{FF2B5EF4-FFF2-40B4-BE49-F238E27FC236}">
                <a16:creationId xmlns:a16="http://schemas.microsoft.com/office/drawing/2014/main" id="{63C34352-B8A1-8E3B-CB71-8D2D7EF116E4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65043" y="1090702"/>
            <a:ext cx="4345114" cy="871918"/>
          </a:xfrm>
          <a:prstGeom prst="rect">
            <a:avLst/>
          </a:prstGeom>
        </p:spPr>
      </p:pic>
      <p:sp>
        <p:nvSpPr>
          <p:cNvPr id="7" name="object 10">
            <a:extLst>
              <a:ext uri="{FF2B5EF4-FFF2-40B4-BE49-F238E27FC236}">
                <a16:creationId xmlns:a16="http://schemas.microsoft.com/office/drawing/2014/main" id="{2A1FFD2B-0111-502A-D2E4-EBB0DBA41203}"/>
              </a:ext>
            </a:extLst>
          </p:cNvPr>
          <p:cNvSpPr/>
          <p:nvPr/>
        </p:nvSpPr>
        <p:spPr>
          <a:xfrm>
            <a:off x="1385020" y="2209985"/>
            <a:ext cx="53975" cy="53975"/>
          </a:xfrm>
          <a:custGeom>
            <a:avLst/>
            <a:gdLst/>
            <a:ahLst/>
            <a:cxnLst/>
            <a:rect l="l" t="t" r="r" b="b"/>
            <a:pathLst>
              <a:path w="53975" h="53975">
                <a:moveTo>
                  <a:pt x="33623" y="53435"/>
                </a:moveTo>
                <a:lnTo>
                  <a:pt x="19812" y="53435"/>
                </a:lnTo>
                <a:lnTo>
                  <a:pt x="12192" y="50387"/>
                </a:lnTo>
                <a:lnTo>
                  <a:pt x="7620" y="45815"/>
                </a:lnTo>
                <a:lnTo>
                  <a:pt x="3048" y="39719"/>
                </a:lnTo>
                <a:lnTo>
                  <a:pt x="0" y="33528"/>
                </a:lnTo>
                <a:lnTo>
                  <a:pt x="0" y="25908"/>
                </a:lnTo>
                <a:lnTo>
                  <a:pt x="0" y="19812"/>
                </a:lnTo>
                <a:lnTo>
                  <a:pt x="3048" y="13716"/>
                </a:lnTo>
                <a:lnTo>
                  <a:pt x="7620" y="7620"/>
                </a:lnTo>
                <a:lnTo>
                  <a:pt x="12192" y="3048"/>
                </a:lnTo>
                <a:lnTo>
                  <a:pt x="19812" y="0"/>
                </a:lnTo>
                <a:lnTo>
                  <a:pt x="33623" y="0"/>
                </a:lnTo>
                <a:lnTo>
                  <a:pt x="39719" y="3048"/>
                </a:lnTo>
                <a:lnTo>
                  <a:pt x="50387" y="13716"/>
                </a:lnTo>
                <a:lnTo>
                  <a:pt x="53435" y="19812"/>
                </a:lnTo>
                <a:lnTo>
                  <a:pt x="53435" y="33528"/>
                </a:lnTo>
                <a:lnTo>
                  <a:pt x="50387" y="39719"/>
                </a:lnTo>
                <a:lnTo>
                  <a:pt x="39719" y="50387"/>
                </a:lnTo>
                <a:lnTo>
                  <a:pt x="33623" y="53435"/>
                </a:lnTo>
                <a:close/>
              </a:path>
            </a:pathLst>
          </a:custGeom>
          <a:solidFill>
            <a:srgbClr val="72282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11">
            <a:extLst>
              <a:ext uri="{FF2B5EF4-FFF2-40B4-BE49-F238E27FC236}">
                <a16:creationId xmlns:a16="http://schemas.microsoft.com/office/drawing/2014/main" id="{22971FBF-423D-F3CF-39B0-2DD4CDB7D7F6}"/>
              </a:ext>
            </a:extLst>
          </p:cNvPr>
          <p:cNvSpPr/>
          <p:nvPr/>
        </p:nvSpPr>
        <p:spPr>
          <a:xfrm>
            <a:off x="2747470" y="2213039"/>
            <a:ext cx="514350" cy="100965"/>
          </a:xfrm>
          <a:custGeom>
            <a:avLst/>
            <a:gdLst/>
            <a:ahLst/>
            <a:cxnLst/>
            <a:rect l="l" t="t" r="r" b="b"/>
            <a:pathLst>
              <a:path w="514350" h="100964">
                <a:moveTo>
                  <a:pt x="65633" y="71716"/>
                </a:moveTo>
                <a:lnTo>
                  <a:pt x="28956" y="38188"/>
                </a:lnTo>
                <a:lnTo>
                  <a:pt x="21336" y="33616"/>
                </a:lnTo>
                <a:lnTo>
                  <a:pt x="18288" y="32092"/>
                </a:lnTo>
                <a:lnTo>
                  <a:pt x="15240" y="28956"/>
                </a:lnTo>
                <a:lnTo>
                  <a:pt x="12192" y="22860"/>
                </a:lnTo>
                <a:lnTo>
                  <a:pt x="12192" y="15240"/>
                </a:lnTo>
                <a:lnTo>
                  <a:pt x="13716" y="12192"/>
                </a:lnTo>
                <a:lnTo>
                  <a:pt x="16764" y="10668"/>
                </a:lnTo>
                <a:lnTo>
                  <a:pt x="19812" y="7620"/>
                </a:lnTo>
                <a:lnTo>
                  <a:pt x="24384" y="6096"/>
                </a:lnTo>
                <a:lnTo>
                  <a:pt x="35052" y="6096"/>
                </a:lnTo>
                <a:lnTo>
                  <a:pt x="39624" y="7620"/>
                </a:lnTo>
                <a:lnTo>
                  <a:pt x="44196" y="12192"/>
                </a:lnTo>
                <a:lnTo>
                  <a:pt x="48768" y="15240"/>
                </a:lnTo>
                <a:lnTo>
                  <a:pt x="51816" y="22860"/>
                </a:lnTo>
                <a:lnTo>
                  <a:pt x="54864" y="32092"/>
                </a:lnTo>
                <a:lnTo>
                  <a:pt x="58013" y="32092"/>
                </a:lnTo>
                <a:lnTo>
                  <a:pt x="58013" y="6096"/>
                </a:lnTo>
                <a:lnTo>
                  <a:pt x="58013" y="4572"/>
                </a:lnTo>
                <a:lnTo>
                  <a:pt x="58013" y="0"/>
                </a:lnTo>
                <a:lnTo>
                  <a:pt x="54864" y="0"/>
                </a:lnTo>
                <a:lnTo>
                  <a:pt x="53340" y="1524"/>
                </a:lnTo>
                <a:lnTo>
                  <a:pt x="53340" y="3048"/>
                </a:lnTo>
                <a:lnTo>
                  <a:pt x="51816" y="3048"/>
                </a:lnTo>
                <a:lnTo>
                  <a:pt x="50292" y="4572"/>
                </a:lnTo>
                <a:lnTo>
                  <a:pt x="48768" y="4572"/>
                </a:lnTo>
                <a:lnTo>
                  <a:pt x="45720" y="3048"/>
                </a:lnTo>
                <a:lnTo>
                  <a:pt x="42672" y="3048"/>
                </a:lnTo>
                <a:lnTo>
                  <a:pt x="36576" y="1524"/>
                </a:lnTo>
                <a:lnTo>
                  <a:pt x="32004" y="0"/>
                </a:lnTo>
                <a:lnTo>
                  <a:pt x="19812" y="0"/>
                </a:lnTo>
                <a:lnTo>
                  <a:pt x="13716" y="3048"/>
                </a:lnTo>
                <a:lnTo>
                  <a:pt x="7620" y="7620"/>
                </a:lnTo>
                <a:lnTo>
                  <a:pt x="3048" y="13716"/>
                </a:lnTo>
                <a:lnTo>
                  <a:pt x="0" y="19812"/>
                </a:lnTo>
                <a:lnTo>
                  <a:pt x="0" y="33616"/>
                </a:lnTo>
                <a:lnTo>
                  <a:pt x="1524" y="38188"/>
                </a:lnTo>
                <a:lnTo>
                  <a:pt x="7620" y="47332"/>
                </a:lnTo>
                <a:lnTo>
                  <a:pt x="13525" y="50292"/>
                </a:lnTo>
                <a:lnTo>
                  <a:pt x="24384" y="56476"/>
                </a:lnTo>
                <a:lnTo>
                  <a:pt x="35052" y="61048"/>
                </a:lnTo>
                <a:lnTo>
                  <a:pt x="41148" y="65620"/>
                </a:lnTo>
                <a:lnTo>
                  <a:pt x="47244" y="71716"/>
                </a:lnTo>
                <a:lnTo>
                  <a:pt x="48768" y="76288"/>
                </a:lnTo>
                <a:lnTo>
                  <a:pt x="48768" y="84010"/>
                </a:lnTo>
                <a:lnTo>
                  <a:pt x="47244" y="88582"/>
                </a:lnTo>
                <a:lnTo>
                  <a:pt x="42672" y="93154"/>
                </a:lnTo>
                <a:lnTo>
                  <a:pt x="38100" y="94678"/>
                </a:lnTo>
                <a:lnTo>
                  <a:pt x="25908" y="94678"/>
                </a:lnTo>
                <a:lnTo>
                  <a:pt x="19812" y="91630"/>
                </a:lnTo>
                <a:lnTo>
                  <a:pt x="15240" y="87058"/>
                </a:lnTo>
                <a:lnTo>
                  <a:pt x="9144" y="82486"/>
                </a:lnTo>
                <a:lnTo>
                  <a:pt x="6096" y="74764"/>
                </a:lnTo>
                <a:lnTo>
                  <a:pt x="4572" y="65620"/>
                </a:lnTo>
                <a:lnTo>
                  <a:pt x="0" y="65620"/>
                </a:lnTo>
                <a:lnTo>
                  <a:pt x="0" y="99250"/>
                </a:lnTo>
                <a:lnTo>
                  <a:pt x="4572" y="99250"/>
                </a:lnTo>
                <a:lnTo>
                  <a:pt x="4572" y="97726"/>
                </a:lnTo>
                <a:lnTo>
                  <a:pt x="6096" y="96202"/>
                </a:lnTo>
                <a:lnTo>
                  <a:pt x="9144" y="96202"/>
                </a:lnTo>
                <a:lnTo>
                  <a:pt x="10668" y="97726"/>
                </a:lnTo>
                <a:lnTo>
                  <a:pt x="13716" y="97726"/>
                </a:lnTo>
                <a:lnTo>
                  <a:pt x="21336" y="99250"/>
                </a:lnTo>
                <a:lnTo>
                  <a:pt x="27432" y="100774"/>
                </a:lnTo>
                <a:lnTo>
                  <a:pt x="41148" y="100774"/>
                </a:lnTo>
                <a:lnTo>
                  <a:pt x="48768" y="97726"/>
                </a:lnTo>
                <a:lnTo>
                  <a:pt x="50800" y="96202"/>
                </a:lnTo>
                <a:lnTo>
                  <a:pt x="52832" y="94678"/>
                </a:lnTo>
                <a:lnTo>
                  <a:pt x="54864" y="93154"/>
                </a:lnTo>
                <a:lnTo>
                  <a:pt x="61061" y="87058"/>
                </a:lnTo>
                <a:lnTo>
                  <a:pt x="65633" y="80962"/>
                </a:lnTo>
                <a:lnTo>
                  <a:pt x="65633" y="71716"/>
                </a:lnTo>
                <a:close/>
              </a:path>
              <a:path w="514350" h="100964">
                <a:moveTo>
                  <a:pt x="164782" y="38188"/>
                </a:moveTo>
                <a:lnTo>
                  <a:pt x="164325" y="32092"/>
                </a:lnTo>
                <a:lnTo>
                  <a:pt x="164185" y="30213"/>
                </a:lnTo>
                <a:lnTo>
                  <a:pt x="164122" y="29959"/>
                </a:lnTo>
                <a:lnTo>
                  <a:pt x="143357" y="2768"/>
                </a:lnTo>
                <a:lnTo>
                  <a:pt x="143357" y="32092"/>
                </a:lnTo>
                <a:lnTo>
                  <a:pt x="99161" y="32092"/>
                </a:lnTo>
                <a:lnTo>
                  <a:pt x="99161" y="24384"/>
                </a:lnTo>
                <a:lnTo>
                  <a:pt x="102209" y="18288"/>
                </a:lnTo>
                <a:lnTo>
                  <a:pt x="111353" y="9144"/>
                </a:lnTo>
                <a:lnTo>
                  <a:pt x="115925" y="7620"/>
                </a:lnTo>
                <a:lnTo>
                  <a:pt x="126593" y="7620"/>
                </a:lnTo>
                <a:lnTo>
                  <a:pt x="135737" y="12192"/>
                </a:lnTo>
                <a:lnTo>
                  <a:pt x="138785" y="15240"/>
                </a:lnTo>
                <a:lnTo>
                  <a:pt x="140309" y="19812"/>
                </a:lnTo>
                <a:lnTo>
                  <a:pt x="141732" y="22682"/>
                </a:lnTo>
                <a:lnTo>
                  <a:pt x="128117" y="0"/>
                </a:lnTo>
                <a:lnTo>
                  <a:pt x="119253" y="850"/>
                </a:lnTo>
                <a:lnTo>
                  <a:pt x="87160" y="29959"/>
                </a:lnTo>
                <a:lnTo>
                  <a:pt x="83921" y="51904"/>
                </a:lnTo>
                <a:lnTo>
                  <a:pt x="84747" y="62750"/>
                </a:lnTo>
                <a:lnTo>
                  <a:pt x="109448" y="97345"/>
                </a:lnTo>
                <a:lnTo>
                  <a:pt x="125069" y="100774"/>
                </a:lnTo>
                <a:lnTo>
                  <a:pt x="132791" y="100152"/>
                </a:lnTo>
                <a:lnTo>
                  <a:pt x="163093" y="70065"/>
                </a:lnTo>
                <a:lnTo>
                  <a:pt x="164782" y="62572"/>
                </a:lnTo>
                <a:lnTo>
                  <a:pt x="161734" y="61048"/>
                </a:lnTo>
                <a:lnTo>
                  <a:pt x="158686" y="70192"/>
                </a:lnTo>
                <a:lnTo>
                  <a:pt x="149542" y="79336"/>
                </a:lnTo>
                <a:lnTo>
                  <a:pt x="144970" y="82486"/>
                </a:lnTo>
                <a:lnTo>
                  <a:pt x="140309" y="84010"/>
                </a:lnTo>
                <a:lnTo>
                  <a:pt x="134213" y="84010"/>
                </a:lnTo>
                <a:lnTo>
                  <a:pt x="101638" y="57810"/>
                </a:lnTo>
                <a:lnTo>
                  <a:pt x="99161" y="38188"/>
                </a:lnTo>
                <a:lnTo>
                  <a:pt x="164782" y="38188"/>
                </a:lnTo>
                <a:close/>
              </a:path>
              <a:path w="514350" h="100964">
                <a:moveTo>
                  <a:pt x="338709" y="3048"/>
                </a:moveTo>
                <a:lnTo>
                  <a:pt x="306616" y="3048"/>
                </a:lnTo>
                <a:lnTo>
                  <a:pt x="306616" y="6096"/>
                </a:lnTo>
                <a:lnTo>
                  <a:pt x="311188" y="6096"/>
                </a:lnTo>
                <a:lnTo>
                  <a:pt x="312712" y="7620"/>
                </a:lnTo>
                <a:lnTo>
                  <a:pt x="317284" y="7620"/>
                </a:lnTo>
                <a:lnTo>
                  <a:pt x="317284" y="10668"/>
                </a:lnTo>
                <a:lnTo>
                  <a:pt x="318808" y="10668"/>
                </a:lnTo>
                <a:lnTo>
                  <a:pt x="318808" y="13716"/>
                </a:lnTo>
                <a:lnTo>
                  <a:pt x="317284" y="16764"/>
                </a:lnTo>
                <a:lnTo>
                  <a:pt x="315760" y="21336"/>
                </a:lnTo>
                <a:lnTo>
                  <a:pt x="292900" y="74764"/>
                </a:lnTo>
                <a:lnTo>
                  <a:pt x="271564" y="22860"/>
                </a:lnTo>
                <a:lnTo>
                  <a:pt x="270040" y="19812"/>
                </a:lnTo>
                <a:lnTo>
                  <a:pt x="270040" y="10668"/>
                </a:lnTo>
                <a:lnTo>
                  <a:pt x="274612" y="6096"/>
                </a:lnTo>
                <a:lnTo>
                  <a:pt x="280708" y="6096"/>
                </a:lnTo>
                <a:lnTo>
                  <a:pt x="280708" y="3048"/>
                </a:lnTo>
                <a:lnTo>
                  <a:pt x="239560" y="3048"/>
                </a:lnTo>
                <a:lnTo>
                  <a:pt x="233464" y="0"/>
                </a:lnTo>
                <a:lnTo>
                  <a:pt x="228892" y="0"/>
                </a:lnTo>
                <a:lnTo>
                  <a:pt x="223126" y="1409"/>
                </a:lnTo>
                <a:lnTo>
                  <a:pt x="217220" y="5537"/>
                </a:lnTo>
                <a:lnTo>
                  <a:pt x="211023" y="12255"/>
                </a:lnTo>
                <a:lnTo>
                  <a:pt x="204406" y="21424"/>
                </a:lnTo>
                <a:lnTo>
                  <a:pt x="204406" y="13804"/>
                </a:lnTo>
                <a:lnTo>
                  <a:pt x="204406" y="0"/>
                </a:lnTo>
                <a:lnTo>
                  <a:pt x="201358" y="0"/>
                </a:lnTo>
                <a:lnTo>
                  <a:pt x="172478" y="12255"/>
                </a:lnTo>
                <a:lnTo>
                  <a:pt x="172402" y="15328"/>
                </a:lnTo>
                <a:lnTo>
                  <a:pt x="175450" y="13804"/>
                </a:lnTo>
                <a:lnTo>
                  <a:pt x="183070" y="13804"/>
                </a:lnTo>
                <a:lnTo>
                  <a:pt x="186118" y="16852"/>
                </a:lnTo>
                <a:lnTo>
                  <a:pt x="186118" y="18376"/>
                </a:lnTo>
                <a:lnTo>
                  <a:pt x="187642" y="19900"/>
                </a:lnTo>
                <a:lnTo>
                  <a:pt x="187642" y="87058"/>
                </a:lnTo>
                <a:lnTo>
                  <a:pt x="186118" y="88582"/>
                </a:lnTo>
                <a:lnTo>
                  <a:pt x="186118" y="91630"/>
                </a:lnTo>
                <a:lnTo>
                  <a:pt x="183070" y="91630"/>
                </a:lnTo>
                <a:lnTo>
                  <a:pt x="181546" y="93154"/>
                </a:lnTo>
                <a:lnTo>
                  <a:pt x="178498" y="94678"/>
                </a:lnTo>
                <a:lnTo>
                  <a:pt x="172402" y="94678"/>
                </a:lnTo>
                <a:lnTo>
                  <a:pt x="172402" y="97726"/>
                </a:lnTo>
                <a:lnTo>
                  <a:pt x="221272" y="97726"/>
                </a:lnTo>
                <a:lnTo>
                  <a:pt x="221272" y="94678"/>
                </a:lnTo>
                <a:lnTo>
                  <a:pt x="216700" y="94678"/>
                </a:lnTo>
                <a:lnTo>
                  <a:pt x="213550" y="93154"/>
                </a:lnTo>
                <a:lnTo>
                  <a:pt x="212026" y="93154"/>
                </a:lnTo>
                <a:lnTo>
                  <a:pt x="208978" y="91630"/>
                </a:lnTo>
                <a:lnTo>
                  <a:pt x="207454" y="90106"/>
                </a:lnTo>
                <a:lnTo>
                  <a:pt x="207454" y="87058"/>
                </a:lnTo>
                <a:lnTo>
                  <a:pt x="205930" y="85534"/>
                </a:lnTo>
                <a:lnTo>
                  <a:pt x="204406" y="80962"/>
                </a:lnTo>
                <a:lnTo>
                  <a:pt x="204406" y="30568"/>
                </a:lnTo>
                <a:lnTo>
                  <a:pt x="208978" y="22948"/>
                </a:lnTo>
                <a:lnTo>
                  <a:pt x="209994" y="21424"/>
                </a:lnTo>
                <a:lnTo>
                  <a:pt x="212026" y="18376"/>
                </a:lnTo>
                <a:lnTo>
                  <a:pt x="215074" y="16852"/>
                </a:lnTo>
                <a:lnTo>
                  <a:pt x="216700" y="15328"/>
                </a:lnTo>
                <a:lnTo>
                  <a:pt x="218224" y="13804"/>
                </a:lnTo>
                <a:lnTo>
                  <a:pt x="219748" y="13804"/>
                </a:lnTo>
                <a:lnTo>
                  <a:pt x="222796" y="15328"/>
                </a:lnTo>
                <a:lnTo>
                  <a:pt x="225844" y="18376"/>
                </a:lnTo>
                <a:lnTo>
                  <a:pt x="231940" y="21424"/>
                </a:lnTo>
                <a:lnTo>
                  <a:pt x="236512" y="21424"/>
                </a:lnTo>
                <a:lnTo>
                  <a:pt x="239560" y="18376"/>
                </a:lnTo>
                <a:lnTo>
                  <a:pt x="242608" y="16852"/>
                </a:lnTo>
                <a:lnTo>
                  <a:pt x="242608" y="13804"/>
                </a:lnTo>
                <a:lnTo>
                  <a:pt x="242608" y="9144"/>
                </a:lnTo>
                <a:lnTo>
                  <a:pt x="245656" y="9144"/>
                </a:lnTo>
                <a:lnTo>
                  <a:pt x="248704" y="12192"/>
                </a:lnTo>
                <a:lnTo>
                  <a:pt x="248704" y="13716"/>
                </a:lnTo>
                <a:lnTo>
                  <a:pt x="250228" y="16764"/>
                </a:lnTo>
                <a:lnTo>
                  <a:pt x="251752" y="21336"/>
                </a:lnTo>
                <a:lnTo>
                  <a:pt x="286804" y="100774"/>
                </a:lnTo>
                <a:lnTo>
                  <a:pt x="289852" y="100774"/>
                </a:lnTo>
                <a:lnTo>
                  <a:pt x="324993" y="19812"/>
                </a:lnTo>
                <a:lnTo>
                  <a:pt x="326517" y="13716"/>
                </a:lnTo>
                <a:lnTo>
                  <a:pt x="328041" y="10668"/>
                </a:lnTo>
                <a:lnTo>
                  <a:pt x="331089" y="9144"/>
                </a:lnTo>
                <a:lnTo>
                  <a:pt x="332613" y="7620"/>
                </a:lnTo>
                <a:lnTo>
                  <a:pt x="334137" y="7620"/>
                </a:lnTo>
                <a:lnTo>
                  <a:pt x="338709" y="6096"/>
                </a:lnTo>
                <a:lnTo>
                  <a:pt x="338709" y="3048"/>
                </a:lnTo>
                <a:close/>
              </a:path>
              <a:path w="514350" h="100964">
                <a:moveTo>
                  <a:pt x="431761" y="38188"/>
                </a:moveTo>
                <a:lnTo>
                  <a:pt x="410806" y="2476"/>
                </a:lnTo>
                <a:lnTo>
                  <a:pt x="410425" y="2374"/>
                </a:lnTo>
                <a:lnTo>
                  <a:pt x="410425" y="32092"/>
                </a:lnTo>
                <a:lnTo>
                  <a:pt x="366141" y="32092"/>
                </a:lnTo>
                <a:lnTo>
                  <a:pt x="367665" y="24384"/>
                </a:lnTo>
                <a:lnTo>
                  <a:pt x="370713" y="18288"/>
                </a:lnTo>
                <a:lnTo>
                  <a:pt x="379857" y="9144"/>
                </a:lnTo>
                <a:lnTo>
                  <a:pt x="384429" y="7620"/>
                </a:lnTo>
                <a:lnTo>
                  <a:pt x="393573" y="7620"/>
                </a:lnTo>
                <a:lnTo>
                  <a:pt x="398145" y="9144"/>
                </a:lnTo>
                <a:lnTo>
                  <a:pt x="404241" y="12192"/>
                </a:lnTo>
                <a:lnTo>
                  <a:pt x="407377" y="15240"/>
                </a:lnTo>
                <a:lnTo>
                  <a:pt x="408901" y="19812"/>
                </a:lnTo>
                <a:lnTo>
                  <a:pt x="410337" y="22682"/>
                </a:lnTo>
                <a:lnTo>
                  <a:pt x="410425" y="32092"/>
                </a:lnTo>
                <a:lnTo>
                  <a:pt x="410425" y="2374"/>
                </a:lnTo>
                <a:lnTo>
                  <a:pt x="404152" y="596"/>
                </a:lnTo>
                <a:lnTo>
                  <a:pt x="396621" y="0"/>
                </a:lnTo>
                <a:lnTo>
                  <a:pt x="386905" y="850"/>
                </a:lnTo>
                <a:lnTo>
                  <a:pt x="355092" y="29959"/>
                </a:lnTo>
                <a:lnTo>
                  <a:pt x="355041" y="30213"/>
                </a:lnTo>
                <a:lnTo>
                  <a:pt x="353047" y="40157"/>
                </a:lnTo>
                <a:lnTo>
                  <a:pt x="352425" y="51904"/>
                </a:lnTo>
                <a:lnTo>
                  <a:pt x="353047" y="62750"/>
                </a:lnTo>
                <a:lnTo>
                  <a:pt x="355092" y="72301"/>
                </a:lnTo>
                <a:lnTo>
                  <a:pt x="384975" y="99910"/>
                </a:lnTo>
                <a:lnTo>
                  <a:pt x="393573" y="100774"/>
                </a:lnTo>
                <a:lnTo>
                  <a:pt x="401281" y="100152"/>
                </a:lnTo>
                <a:lnTo>
                  <a:pt x="408292" y="98107"/>
                </a:lnTo>
                <a:lnTo>
                  <a:pt x="414439" y="94348"/>
                </a:lnTo>
                <a:lnTo>
                  <a:pt x="423621" y="84010"/>
                </a:lnTo>
                <a:lnTo>
                  <a:pt x="424700" y="82804"/>
                </a:lnTo>
                <a:lnTo>
                  <a:pt x="428523" y="76720"/>
                </a:lnTo>
                <a:lnTo>
                  <a:pt x="430936" y="70065"/>
                </a:lnTo>
                <a:lnTo>
                  <a:pt x="431761" y="62572"/>
                </a:lnTo>
                <a:lnTo>
                  <a:pt x="428713" y="61048"/>
                </a:lnTo>
                <a:lnTo>
                  <a:pt x="425665" y="70192"/>
                </a:lnTo>
                <a:lnTo>
                  <a:pt x="422617" y="74764"/>
                </a:lnTo>
                <a:lnTo>
                  <a:pt x="418045" y="79336"/>
                </a:lnTo>
                <a:lnTo>
                  <a:pt x="413473" y="82486"/>
                </a:lnTo>
                <a:lnTo>
                  <a:pt x="407377" y="84010"/>
                </a:lnTo>
                <a:lnTo>
                  <a:pt x="401193" y="84010"/>
                </a:lnTo>
                <a:lnTo>
                  <a:pt x="369189" y="57810"/>
                </a:lnTo>
                <a:lnTo>
                  <a:pt x="366141" y="38188"/>
                </a:lnTo>
                <a:lnTo>
                  <a:pt x="431761" y="38188"/>
                </a:lnTo>
                <a:close/>
              </a:path>
              <a:path w="514350" h="100964">
                <a:moveTo>
                  <a:pt x="514248" y="71716"/>
                </a:moveTo>
                <a:lnTo>
                  <a:pt x="477583" y="38188"/>
                </a:lnTo>
                <a:lnTo>
                  <a:pt x="471487" y="33616"/>
                </a:lnTo>
                <a:lnTo>
                  <a:pt x="466915" y="32092"/>
                </a:lnTo>
                <a:lnTo>
                  <a:pt x="463867" y="28956"/>
                </a:lnTo>
                <a:lnTo>
                  <a:pt x="460819" y="22860"/>
                </a:lnTo>
                <a:lnTo>
                  <a:pt x="460819" y="15240"/>
                </a:lnTo>
                <a:lnTo>
                  <a:pt x="462343" y="12192"/>
                </a:lnTo>
                <a:lnTo>
                  <a:pt x="465391" y="10668"/>
                </a:lnTo>
                <a:lnTo>
                  <a:pt x="468439" y="7620"/>
                </a:lnTo>
                <a:lnTo>
                  <a:pt x="473011" y="6096"/>
                </a:lnTo>
                <a:lnTo>
                  <a:pt x="483679" y="6096"/>
                </a:lnTo>
                <a:lnTo>
                  <a:pt x="489775" y="7620"/>
                </a:lnTo>
                <a:lnTo>
                  <a:pt x="492823" y="12192"/>
                </a:lnTo>
                <a:lnTo>
                  <a:pt x="497395" y="15240"/>
                </a:lnTo>
                <a:lnTo>
                  <a:pt x="500443" y="22860"/>
                </a:lnTo>
                <a:lnTo>
                  <a:pt x="503491" y="32092"/>
                </a:lnTo>
                <a:lnTo>
                  <a:pt x="506539" y="32092"/>
                </a:lnTo>
                <a:lnTo>
                  <a:pt x="506539" y="6096"/>
                </a:lnTo>
                <a:lnTo>
                  <a:pt x="506539" y="4572"/>
                </a:lnTo>
                <a:lnTo>
                  <a:pt x="506539" y="0"/>
                </a:lnTo>
                <a:lnTo>
                  <a:pt x="503491" y="0"/>
                </a:lnTo>
                <a:lnTo>
                  <a:pt x="501967" y="1524"/>
                </a:lnTo>
                <a:lnTo>
                  <a:pt x="501967" y="3048"/>
                </a:lnTo>
                <a:lnTo>
                  <a:pt x="500443" y="3048"/>
                </a:lnTo>
                <a:lnTo>
                  <a:pt x="498919" y="4572"/>
                </a:lnTo>
                <a:lnTo>
                  <a:pt x="497395" y="4572"/>
                </a:lnTo>
                <a:lnTo>
                  <a:pt x="494347" y="3048"/>
                </a:lnTo>
                <a:lnTo>
                  <a:pt x="491299" y="3048"/>
                </a:lnTo>
                <a:lnTo>
                  <a:pt x="482155" y="0"/>
                </a:lnTo>
                <a:lnTo>
                  <a:pt x="469963" y="0"/>
                </a:lnTo>
                <a:lnTo>
                  <a:pt x="462343" y="3048"/>
                </a:lnTo>
                <a:lnTo>
                  <a:pt x="451675" y="13716"/>
                </a:lnTo>
                <a:lnTo>
                  <a:pt x="448627" y="19812"/>
                </a:lnTo>
                <a:lnTo>
                  <a:pt x="448627" y="33616"/>
                </a:lnTo>
                <a:lnTo>
                  <a:pt x="450151" y="38188"/>
                </a:lnTo>
                <a:lnTo>
                  <a:pt x="456247" y="47332"/>
                </a:lnTo>
                <a:lnTo>
                  <a:pt x="463626" y="50292"/>
                </a:lnTo>
                <a:lnTo>
                  <a:pt x="473011" y="56476"/>
                </a:lnTo>
                <a:lnTo>
                  <a:pt x="483679" y="61048"/>
                </a:lnTo>
                <a:lnTo>
                  <a:pt x="489775" y="65620"/>
                </a:lnTo>
                <a:lnTo>
                  <a:pt x="492823" y="68668"/>
                </a:lnTo>
                <a:lnTo>
                  <a:pt x="497395" y="71716"/>
                </a:lnTo>
                <a:lnTo>
                  <a:pt x="498919" y="76288"/>
                </a:lnTo>
                <a:lnTo>
                  <a:pt x="498919" y="84010"/>
                </a:lnTo>
                <a:lnTo>
                  <a:pt x="497395" y="88582"/>
                </a:lnTo>
                <a:lnTo>
                  <a:pt x="494347" y="90106"/>
                </a:lnTo>
                <a:lnTo>
                  <a:pt x="491299" y="93154"/>
                </a:lnTo>
                <a:lnTo>
                  <a:pt x="486727" y="94678"/>
                </a:lnTo>
                <a:lnTo>
                  <a:pt x="476059" y="94678"/>
                </a:lnTo>
                <a:lnTo>
                  <a:pt x="469963" y="91630"/>
                </a:lnTo>
                <a:lnTo>
                  <a:pt x="457771" y="82486"/>
                </a:lnTo>
                <a:lnTo>
                  <a:pt x="454723" y="74764"/>
                </a:lnTo>
                <a:lnTo>
                  <a:pt x="453199" y="65620"/>
                </a:lnTo>
                <a:lnTo>
                  <a:pt x="450151" y="65620"/>
                </a:lnTo>
                <a:lnTo>
                  <a:pt x="450151" y="99250"/>
                </a:lnTo>
                <a:lnTo>
                  <a:pt x="453199" y="99250"/>
                </a:lnTo>
                <a:lnTo>
                  <a:pt x="453199" y="97726"/>
                </a:lnTo>
                <a:lnTo>
                  <a:pt x="454723" y="96202"/>
                </a:lnTo>
                <a:lnTo>
                  <a:pt x="457771" y="96202"/>
                </a:lnTo>
                <a:lnTo>
                  <a:pt x="459295" y="97726"/>
                </a:lnTo>
                <a:lnTo>
                  <a:pt x="462343" y="97726"/>
                </a:lnTo>
                <a:lnTo>
                  <a:pt x="469963" y="99250"/>
                </a:lnTo>
                <a:lnTo>
                  <a:pt x="476059" y="100774"/>
                </a:lnTo>
                <a:lnTo>
                  <a:pt x="489775" y="100774"/>
                </a:lnTo>
                <a:lnTo>
                  <a:pt x="497395" y="97726"/>
                </a:lnTo>
                <a:lnTo>
                  <a:pt x="499427" y="96202"/>
                </a:lnTo>
                <a:lnTo>
                  <a:pt x="501459" y="94678"/>
                </a:lnTo>
                <a:lnTo>
                  <a:pt x="503491" y="93154"/>
                </a:lnTo>
                <a:lnTo>
                  <a:pt x="511111" y="87058"/>
                </a:lnTo>
                <a:lnTo>
                  <a:pt x="514248" y="80962"/>
                </a:lnTo>
                <a:lnTo>
                  <a:pt x="514248" y="71716"/>
                </a:lnTo>
                <a:close/>
              </a:path>
            </a:pathLst>
          </a:custGeom>
          <a:solidFill>
            <a:srgbClr val="493A1C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" name="object 12">
            <a:extLst>
              <a:ext uri="{FF2B5EF4-FFF2-40B4-BE49-F238E27FC236}">
                <a16:creationId xmlns:a16="http://schemas.microsoft.com/office/drawing/2014/main" id="{C696AB85-AE6B-D2E4-9B8D-B67B64B9C0C6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327168" y="2213033"/>
            <a:ext cx="155638" cy="100774"/>
          </a:xfrm>
          <a:prstGeom prst="rect">
            <a:avLst/>
          </a:prstGeom>
        </p:spPr>
      </p:pic>
      <p:grpSp>
        <p:nvGrpSpPr>
          <p:cNvPr id="12" name="object 13">
            <a:extLst>
              <a:ext uri="{FF2B5EF4-FFF2-40B4-BE49-F238E27FC236}">
                <a16:creationId xmlns:a16="http://schemas.microsoft.com/office/drawing/2014/main" id="{1F8E81F7-4F03-4E95-91EA-A08CABD6049A}"/>
              </a:ext>
            </a:extLst>
          </p:cNvPr>
          <p:cNvGrpSpPr/>
          <p:nvPr/>
        </p:nvGrpSpPr>
        <p:grpSpPr>
          <a:xfrm>
            <a:off x="1566567" y="2162646"/>
            <a:ext cx="4055745" cy="652145"/>
            <a:chOff x="4999577" y="2964751"/>
            <a:chExt cx="4055745" cy="652145"/>
          </a:xfrm>
        </p:grpSpPr>
        <p:pic>
          <p:nvPicPr>
            <p:cNvPr id="13" name="object 14">
              <a:extLst>
                <a:ext uri="{FF2B5EF4-FFF2-40B4-BE49-F238E27FC236}">
                  <a16:creationId xmlns:a16="http://schemas.microsoft.com/office/drawing/2014/main" id="{3CF506C4-453A-A7A1-AA55-70666395A2C7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981444" y="2964751"/>
              <a:ext cx="1095470" cy="151161"/>
            </a:xfrm>
            <a:prstGeom prst="rect">
              <a:avLst/>
            </a:prstGeom>
          </p:spPr>
        </p:pic>
        <p:pic>
          <p:nvPicPr>
            <p:cNvPr id="14" name="object 15">
              <a:extLst>
                <a:ext uri="{FF2B5EF4-FFF2-40B4-BE49-F238E27FC236}">
                  <a16:creationId xmlns:a16="http://schemas.microsoft.com/office/drawing/2014/main" id="{86440A94-C29D-4A5F-E7BE-7E1CBB4A1DD9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999577" y="2964751"/>
              <a:ext cx="4055268" cy="651986"/>
            </a:xfrm>
            <a:prstGeom prst="rect">
              <a:avLst/>
            </a:prstGeom>
          </p:spPr>
        </p:pic>
      </p:grpSp>
      <p:sp>
        <p:nvSpPr>
          <p:cNvPr id="15" name="object 16">
            <a:extLst>
              <a:ext uri="{FF2B5EF4-FFF2-40B4-BE49-F238E27FC236}">
                <a16:creationId xmlns:a16="http://schemas.microsoft.com/office/drawing/2014/main" id="{68158454-CE79-6E8E-6F3B-CFBC4F980E25}"/>
              </a:ext>
            </a:extLst>
          </p:cNvPr>
          <p:cNvSpPr/>
          <p:nvPr/>
        </p:nvSpPr>
        <p:spPr>
          <a:xfrm>
            <a:off x="1385020" y="3061997"/>
            <a:ext cx="53975" cy="52069"/>
          </a:xfrm>
          <a:custGeom>
            <a:avLst/>
            <a:gdLst/>
            <a:ahLst/>
            <a:cxnLst/>
            <a:rect l="l" t="t" r="r" b="b"/>
            <a:pathLst>
              <a:path w="53975" h="52070">
                <a:moveTo>
                  <a:pt x="33623" y="51911"/>
                </a:moveTo>
                <a:lnTo>
                  <a:pt x="19812" y="51911"/>
                </a:lnTo>
                <a:lnTo>
                  <a:pt x="12192" y="50387"/>
                </a:lnTo>
                <a:lnTo>
                  <a:pt x="7620" y="44291"/>
                </a:lnTo>
                <a:lnTo>
                  <a:pt x="3048" y="39719"/>
                </a:lnTo>
                <a:lnTo>
                  <a:pt x="0" y="33623"/>
                </a:lnTo>
                <a:lnTo>
                  <a:pt x="0" y="26003"/>
                </a:lnTo>
                <a:lnTo>
                  <a:pt x="0" y="18288"/>
                </a:lnTo>
                <a:lnTo>
                  <a:pt x="3048" y="12192"/>
                </a:lnTo>
                <a:lnTo>
                  <a:pt x="7620" y="7620"/>
                </a:lnTo>
                <a:lnTo>
                  <a:pt x="12192" y="1524"/>
                </a:lnTo>
                <a:lnTo>
                  <a:pt x="19812" y="0"/>
                </a:lnTo>
                <a:lnTo>
                  <a:pt x="33623" y="0"/>
                </a:lnTo>
                <a:lnTo>
                  <a:pt x="39719" y="1524"/>
                </a:lnTo>
                <a:lnTo>
                  <a:pt x="44291" y="7620"/>
                </a:lnTo>
                <a:lnTo>
                  <a:pt x="50387" y="12192"/>
                </a:lnTo>
                <a:lnTo>
                  <a:pt x="53435" y="18288"/>
                </a:lnTo>
                <a:lnTo>
                  <a:pt x="53435" y="33623"/>
                </a:lnTo>
                <a:lnTo>
                  <a:pt x="50387" y="39719"/>
                </a:lnTo>
                <a:lnTo>
                  <a:pt x="44291" y="44291"/>
                </a:lnTo>
                <a:lnTo>
                  <a:pt x="39719" y="48863"/>
                </a:lnTo>
                <a:lnTo>
                  <a:pt x="33623" y="51911"/>
                </a:lnTo>
                <a:close/>
              </a:path>
            </a:pathLst>
          </a:custGeom>
          <a:solidFill>
            <a:srgbClr val="72282A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6" name="object 17">
            <a:extLst>
              <a:ext uri="{FF2B5EF4-FFF2-40B4-BE49-F238E27FC236}">
                <a16:creationId xmlns:a16="http://schemas.microsoft.com/office/drawing/2014/main" id="{9D9C1616-8F27-1965-F4C1-7372D40D4BE5}"/>
              </a:ext>
            </a:extLst>
          </p:cNvPr>
          <p:cNvGrpSpPr/>
          <p:nvPr/>
        </p:nvGrpSpPr>
        <p:grpSpPr>
          <a:xfrm>
            <a:off x="1566567" y="3014657"/>
            <a:ext cx="4295140" cy="650875"/>
            <a:chOff x="4999577" y="3816762"/>
            <a:chExt cx="4295140" cy="650875"/>
          </a:xfrm>
        </p:grpSpPr>
        <p:pic>
          <p:nvPicPr>
            <p:cNvPr id="17" name="object 18">
              <a:extLst>
                <a:ext uri="{FF2B5EF4-FFF2-40B4-BE49-F238E27FC236}">
                  <a16:creationId xmlns:a16="http://schemas.microsoft.com/office/drawing/2014/main" id="{F2A590A1-0372-959C-E478-F0B5191DE3FD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002625" y="3816762"/>
              <a:ext cx="360045" cy="151161"/>
            </a:xfrm>
            <a:prstGeom prst="rect">
              <a:avLst/>
            </a:prstGeom>
          </p:spPr>
        </p:pic>
        <p:pic>
          <p:nvPicPr>
            <p:cNvPr id="18" name="object 19">
              <a:extLst>
                <a:ext uri="{FF2B5EF4-FFF2-40B4-BE49-F238E27FC236}">
                  <a16:creationId xmlns:a16="http://schemas.microsoft.com/office/drawing/2014/main" id="{72B7D383-4074-EA2A-F318-985F69D07B99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999577" y="3816762"/>
              <a:ext cx="4294822" cy="650462"/>
            </a:xfrm>
            <a:prstGeom prst="rect">
              <a:avLst/>
            </a:prstGeom>
          </p:spPr>
        </p:pic>
      </p:grpSp>
      <p:sp>
        <p:nvSpPr>
          <p:cNvPr id="19" name="object 20">
            <a:extLst>
              <a:ext uri="{FF2B5EF4-FFF2-40B4-BE49-F238E27FC236}">
                <a16:creationId xmlns:a16="http://schemas.microsoft.com/office/drawing/2014/main" id="{09EAED87-64AA-48EA-547B-36EB17C7F56A}"/>
              </a:ext>
            </a:extLst>
          </p:cNvPr>
          <p:cNvSpPr/>
          <p:nvPr/>
        </p:nvSpPr>
        <p:spPr>
          <a:xfrm>
            <a:off x="1385020" y="3912484"/>
            <a:ext cx="53975" cy="53975"/>
          </a:xfrm>
          <a:custGeom>
            <a:avLst/>
            <a:gdLst/>
            <a:ahLst/>
            <a:cxnLst/>
            <a:rect l="l" t="t" r="r" b="b"/>
            <a:pathLst>
              <a:path w="53975" h="53975">
                <a:moveTo>
                  <a:pt x="33623" y="53435"/>
                </a:moveTo>
                <a:lnTo>
                  <a:pt x="19812" y="53435"/>
                </a:lnTo>
                <a:lnTo>
                  <a:pt x="13716" y="50387"/>
                </a:lnTo>
                <a:lnTo>
                  <a:pt x="7620" y="45815"/>
                </a:lnTo>
                <a:lnTo>
                  <a:pt x="3048" y="39719"/>
                </a:lnTo>
                <a:lnTo>
                  <a:pt x="0" y="33623"/>
                </a:lnTo>
                <a:lnTo>
                  <a:pt x="0" y="26003"/>
                </a:lnTo>
                <a:lnTo>
                  <a:pt x="0" y="19907"/>
                </a:lnTo>
                <a:lnTo>
                  <a:pt x="3048" y="13716"/>
                </a:lnTo>
                <a:lnTo>
                  <a:pt x="7620" y="7620"/>
                </a:lnTo>
                <a:lnTo>
                  <a:pt x="12192" y="3048"/>
                </a:lnTo>
                <a:lnTo>
                  <a:pt x="19812" y="0"/>
                </a:lnTo>
                <a:lnTo>
                  <a:pt x="33623" y="0"/>
                </a:lnTo>
                <a:lnTo>
                  <a:pt x="39719" y="3048"/>
                </a:lnTo>
                <a:lnTo>
                  <a:pt x="45815" y="7620"/>
                </a:lnTo>
                <a:lnTo>
                  <a:pt x="50387" y="13716"/>
                </a:lnTo>
                <a:lnTo>
                  <a:pt x="53435" y="19907"/>
                </a:lnTo>
                <a:lnTo>
                  <a:pt x="53435" y="33623"/>
                </a:lnTo>
                <a:lnTo>
                  <a:pt x="50387" y="39719"/>
                </a:lnTo>
                <a:lnTo>
                  <a:pt x="45815" y="45815"/>
                </a:lnTo>
                <a:lnTo>
                  <a:pt x="39719" y="50387"/>
                </a:lnTo>
                <a:lnTo>
                  <a:pt x="33623" y="53435"/>
                </a:lnTo>
                <a:close/>
              </a:path>
            </a:pathLst>
          </a:custGeom>
          <a:solidFill>
            <a:srgbClr val="72282A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0" name="object 21">
            <a:extLst>
              <a:ext uri="{FF2B5EF4-FFF2-40B4-BE49-F238E27FC236}">
                <a16:creationId xmlns:a16="http://schemas.microsoft.com/office/drawing/2014/main" id="{5D375D28-23E8-5C69-5F40-F3ED0E0898D3}"/>
              </a:ext>
            </a:extLst>
          </p:cNvPr>
          <p:cNvGrpSpPr/>
          <p:nvPr/>
        </p:nvGrpSpPr>
        <p:grpSpPr>
          <a:xfrm>
            <a:off x="1565043" y="3865145"/>
            <a:ext cx="4336415" cy="1058545"/>
            <a:chOff x="4998053" y="4667250"/>
            <a:chExt cx="4336415" cy="1058545"/>
          </a:xfrm>
        </p:grpSpPr>
        <p:pic>
          <p:nvPicPr>
            <p:cNvPr id="21" name="object 22">
              <a:extLst>
                <a:ext uri="{FF2B5EF4-FFF2-40B4-BE49-F238E27FC236}">
                  <a16:creationId xmlns:a16="http://schemas.microsoft.com/office/drawing/2014/main" id="{A9F30A3A-FDAB-A9F9-D4D8-E51CC1539A47}"/>
                </a:ext>
              </a:extLst>
            </p:cNvPr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337804" y="4667250"/>
              <a:ext cx="297465" cy="151161"/>
            </a:xfrm>
            <a:prstGeom prst="rect">
              <a:avLst/>
            </a:prstGeom>
          </p:spPr>
        </p:pic>
        <p:pic>
          <p:nvPicPr>
            <p:cNvPr id="22" name="object 23">
              <a:extLst>
                <a:ext uri="{FF2B5EF4-FFF2-40B4-BE49-F238E27FC236}">
                  <a16:creationId xmlns:a16="http://schemas.microsoft.com/office/drawing/2014/main" id="{ED6A3641-ABDB-C97B-CAF6-829E18BFF7A6}"/>
                </a:ext>
              </a:extLst>
            </p:cNvPr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998053" y="4667250"/>
              <a:ext cx="4335970" cy="10582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123966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A bouquet of flowers">
            <a:extLst>
              <a:ext uri="{FF2B5EF4-FFF2-40B4-BE49-F238E27FC236}">
                <a16:creationId xmlns:a16="http://schemas.microsoft.com/office/drawing/2014/main" id="{82C0F469-9EA6-0942-67ED-8D4851C74BF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09000"/>
                    </a14:imgEffect>
                    <a14:imgEffect>
                      <a14:brightnessContrast bright="-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solidFill>
            <a:schemeClr val="bg1">
              <a:lumMod val="95000"/>
            </a:schemeClr>
          </a:solidFill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DF951822-544C-11FC-36D3-F53CE376B9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7048" y="2276856"/>
            <a:ext cx="9144000" cy="1508760"/>
          </a:xfrm>
        </p:spPr>
        <p:txBody>
          <a:bodyPr/>
          <a:lstStyle/>
          <a:p>
            <a:r>
              <a:rPr lang="en-US" dirty="0"/>
              <a:t>ABSTRACT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D289A6C7-C300-4AAC-DEAE-687BBDA307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3858768"/>
            <a:ext cx="9144000" cy="84124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2" name="Plaque 11">
            <a:extLst>
              <a:ext uri="{FF2B5EF4-FFF2-40B4-BE49-F238E27FC236}">
                <a16:creationId xmlns:a16="http://schemas.microsoft.com/office/drawing/2014/main" id="{F6C1C551-67AC-029A-A3FE-5521A1CD68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332854" y="1782305"/>
            <a:ext cx="9546956" cy="3270142"/>
          </a:xfrm>
          <a:prstGeom prst="plaque">
            <a:avLst>
              <a:gd name="adj" fmla="val 7602"/>
            </a:avLst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27F1579-738B-D9DF-6A9B-98AB5F50D5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433949" y="3605726"/>
            <a:ext cx="532130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E96736DE-5AE2-4B04-69F4-474224408D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08560" y="3464902"/>
            <a:ext cx="972078" cy="285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1772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270AC-601F-D537-3460-3FE09CC6AC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688" y="228600"/>
            <a:ext cx="9528048" cy="1600200"/>
          </a:xfrm>
        </p:spPr>
        <p:txBody>
          <a:bodyPr/>
          <a:lstStyle/>
          <a:p>
            <a:r>
              <a:rPr lang="en-US" dirty="0"/>
              <a:t>ABSTRACT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66D170-AC52-72BE-0CB6-F9F504A3D24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32688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46466F-9F24-C34E-BBA6-2CB9430552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11" name="object 7">
            <a:extLst>
              <a:ext uri="{FF2B5EF4-FFF2-40B4-BE49-F238E27FC236}">
                <a16:creationId xmlns:a16="http://schemas.microsoft.com/office/drawing/2014/main" id="{B1B2A477-0805-41A1-0805-8DAA7E64CF2D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74596" y="2915112"/>
            <a:ext cx="3685984" cy="1053655"/>
          </a:xfrm>
          <a:prstGeom prst="rect">
            <a:avLst/>
          </a:prstGeom>
        </p:spPr>
      </p:pic>
      <p:pic>
        <p:nvPicPr>
          <p:cNvPr id="12" name="object 8">
            <a:extLst>
              <a:ext uri="{FF2B5EF4-FFF2-40B4-BE49-F238E27FC236}">
                <a16:creationId xmlns:a16="http://schemas.microsoft.com/office/drawing/2014/main" id="{9F8DE828-6806-5C27-F00C-7A00D8A2FA48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74596" y="4460448"/>
            <a:ext cx="3844670" cy="1273397"/>
          </a:xfrm>
          <a:prstGeom prst="rect">
            <a:avLst/>
          </a:prstGeom>
        </p:spPr>
      </p:pic>
      <p:grpSp>
        <p:nvGrpSpPr>
          <p:cNvPr id="13" name="object 9">
            <a:extLst>
              <a:ext uri="{FF2B5EF4-FFF2-40B4-BE49-F238E27FC236}">
                <a16:creationId xmlns:a16="http://schemas.microsoft.com/office/drawing/2014/main" id="{98DFB486-FB9C-7007-4E2D-7924CE209503}"/>
              </a:ext>
            </a:extLst>
          </p:cNvPr>
          <p:cNvGrpSpPr/>
          <p:nvPr/>
        </p:nvGrpSpPr>
        <p:grpSpPr>
          <a:xfrm>
            <a:off x="7508588" y="2930447"/>
            <a:ext cx="227329" cy="195580"/>
            <a:chOff x="6882288" y="3206019"/>
            <a:chExt cx="227329" cy="195580"/>
          </a:xfrm>
        </p:grpSpPr>
        <p:sp>
          <p:nvSpPr>
            <p:cNvPr id="14" name="object 10">
              <a:extLst>
                <a:ext uri="{FF2B5EF4-FFF2-40B4-BE49-F238E27FC236}">
                  <a16:creationId xmlns:a16="http://schemas.microsoft.com/office/drawing/2014/main" id="{83DBC435-D1C3-5203-D983-75AC26F0D00F}"/>
                </a:ext>
              </a:extLst>
            </p:cNvPr>
            <p:cNvSpPr/>
            <p:nvPr/>
          </p:nvSpPr>
          <p:spPr>
            <a:xfrm>
              <a:off x="6882282" y="3206025"/>
              <a:ext cx="10795" cy="144145"/>
            </a:xfrm>
            <a:custGeom>
              <a:avLst/>
              <a:gdLst/>
              <a:ahLst/>
              <a:cxnLst/>
              <a:rect l="l" t="t" r="r" b="b"/>
              <a:pathLst>
                <a:path w="10795" h="144145">
                  <a:moveTo>
                    <a:pt x="10668" y="41249"/>
                  </a:moveTo>
                  <a:lnTo>
                    <a:pt x="0" y="41249"/>
                  </a:lnTo>
                  <a:lnTo>
                    <a:pt x="0" y="143548"/>
                  </a:lnTo>
                  <a:lnTo>
                    <a:pt x="10668" y="143548"/>
                  </a:lnTo>
                  <a:lnTo>
                    <a:pt x="10668" y="41249"/>
                  </a:lnTo>
                  <a:close/>
                </a:path>
                <a:path w="10795" h="144145">
                  <a:moveTo>
                    <a:pt x="10668" y="0"/>
                  </a:moveTo>
                  <a:lnTo>
                    <a:pt x="0" y="0"/>
                  </a:lnTo>
                  <a:lnTo>
                    <a:pt x="0" y="19812"/>
                  </a:lnTo>
                  <a:lnTo>
                    <a:pt x="10668" y="19812"/>
                  </a:lnTo>
                  <a:lnTo>
                    <a:pt x="10668" y="0"/>
                  </a:lnTo>
                  <a:close/>
                </a:path>
              </a:pathLst>
            </a:custGeom>
            <a:solidFill>
              <a:srgbClr val="2B3B3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1">
              <a:extLst>
                <a:ext uri="{FF2B5EF4-FFF2-40B4-BE49-F238E27FC236}">
                  <a16:creationId xmlns:a16="http://schemas.microsoft.com/office/drawing/2014/main" id="{F470AB1B-4CA2-A645-3899-C9ADB2C8FB4F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921912" y="3244119"/>
              <a:ext cx="187642" cy="157353"/>
            </a:xfrm>
            <a:prstGeom prst="rect">
              <a:avLst/>
            </a:prstGeom>
          </p:spPr>
        </p:pic>
      </p:grpSp>
      <p:grpSp>
        <p:nvGrpSpPr>
          <p:cNvPr id="16" name="object 12">
            <a:extLst>
              <a:ext uri="{FF2B5EF4-FFF2-40B4-BE49-F238E27FC236}">
                <a16:creationId xmlns:a16="http://schemas.microsoft.com/office/drawing/2014/main" id="{8224E028-2AE5-698C-8175-1F41E1A2294A}"/>
              </a:ext>
            </a:extLst>
          </p:cNvPr>
          <p:cNvGrpSpPr/>
          <p:nvPr/>
        </p:nvGrpSpPr>
        <p:grpSpPr>
          <a:xfrm>
            <a:off x="7815198" y="2918160"/>
            <a:ext cx="296545" cy="157480"/>
            <a:chOff x="7188898" y="3193732"/>
            <a:chExt cx="296545" cy="157480"/>
          </a:xfrm>
        </p:grpSpPr>
        <p:pic>
          <p:nvPicPr>
            <p:cNvPr id="17" name="object 13">
              <a:extLst>
                <a:ext uri="{FF2B5EF4-FFF2-40B4-BE49-F238E27FC236}">
                  <a16:creationId xmlns:a16="http://schemas.microsoft.com/office/drawing/2014/main" id="{20E74EEC-CF78-A023-4EC8-CCA39B9810DE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188898" y="3244119"/>
              <a:ext cx="184689" cy="106965"/>
            </a:xfrm>
            <a:prstGeom prst="rect">
              <a:avLst/>
            </a:prstGeom>
          </p:spPr>
        </p:pic>
        <p:pic>
          <p:nvPicPr>
            <p:cNvPr id="18" name="object 14">
              <a:extLst>
                <a:ext uri="{FF2B5EF4-FFF2-40B4-BE49-F238E27FC236}">
                  <a16:creationId xmlns:a16="http://schemas.microsoft.com/office/drawing/2014/main" id="{497C6F90-55B7-515C-692B-608709280970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394924" y="3193732"/>
              <a:ext cx="90011" cy="155829"/>
            </a:xfrm>
            <a:prstGeom prst="rect">
              <a:avLst/>
            </a:prstGeom>
          </p:spPr>
        </p:pic>
      </p:grpSp>
      <p:grpSp>
        <p:nvGrpSpPr>
          <p:cNvPr id="19" name="object 15">
            <a:extLst>
              <a:ext uri="{FF2B5EF4-FFF2-40B4-BE49-F238E27FC236}">
                <a16:creationId xmlns:a16="http://schemas.microsoft.com/office/drawing/2014/main" id="{5710A871-7205-D156-4C73-F965D6288D2D}"/>
              </a:ext>
            </a:extLst>
          </p:cNvPr>
          <p:cNvGrpSpPr/>
          <p:nvPr/>
        </p:nvGrpSpPr>
        <p:grpSpPr>
          <a:xfrm>
            <a:off x="8202770" y="2917208"/>
            <a:ext cx="426084" cy="158750"/>
            <a:chOff x="7576470" y="3192780"/>
            <a:chExt cx="426084" cy="158750"/>
          </a:xfrm>
        </p:grpSpPr>
        <p:pic>
          <p:nvPicPr>
            <p:cNvPr id="20" name="object 16">
              <a:extLst>
                <a:ext uri="{FF2B5EF4-FFF2-40B4-BE49-F238E27FC236}">
                  <a16:creationId xmlns:a16="http://schemas.microsoft.com/office/drawing/2014/main" id="{A4FDC513-758E-0E41-9B1F-34BE5568E31A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576470" y="3244119"/>
              <a:ext cx="79343" cy="106965"/>
            </a:xfrm>
            <a:prstGeom prst="rect">
              <a:avLst/>
            </a:prstGeom>
          </p:spPr>
        </p:pic>
        <p:sp>
          <p:nvSpPr>
            <p:cNvPr id="21" name="object 17">
              <a:extLst>
                <a:ext uri="{FF2B5EF4-FFF2-40B4-BE49-F238E27FC236}">
                  <a16:creationId xmlns:a16="http://schemas.microsoft.com/office/drawing/2014/main" id="{1C292AB4-945A-BB82-9CED-511BE39A85F5}"/>
                </a:ext>
              </a:extLst>
            </p:cNvPr>
            <p:cNvSpPr/>
            <p:nvPr/>
          </p:nvSpPr>
          <p:spPr>
            <a:xfrm>
              <a:off x="7676388" y="3192780"/>
              <a:ext cx="12700" cy="157480"/>
            </a:xfrm>
            <a:custGeom>
              <a:avLst/>
              <a:gdLst/>
              <a:ahLst/>
              <a:cxnLst/>
              <a:rect l="l" t="t" r="r" b="b"/>
              <a:pathLst>
                <a:path w="12700" h="157479">
                  <a:moveTo>
                    <a:pt x="12192" y="156971"/>
                  </a:moveTo>
                  <a:lnTo>
                    <a:pt x="0" y="156971"/>
                  </a:lnTo>
                  <a:lnTo>
                    <a:pt x="0" y="0"/>
                  </a:lnTo>
                  <a:lnTo>
                    <a:pt x="12192" y="0"/>
                  </a:lnTo>
                  <a:lnTo>
                    <a:pt x="12192" y="156971"/>
                  </a:lnTo>
                  <a:close/>
                </a:path>
              </a:pathLst>
            </a:custGeom>
            <a:solidFill>
              <a:srgbClr val="2B3B3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18">
              <a:extLst>
                <a:ext uri="{FF2B5EF4-FFF2-40B4-BE49-F238E27FC236}">
                  <a16:creationId xmlns:a16="http://schemas.microsoft.com/office/drawing/2014/main" id="{6D5AD0DC-0B6B-F020-B780-FEC9A3AA24CB}"/>
                </a:ext>
              </a:extLst>
            </p:cNvPr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709154" y="3244119"/>
              <a:ext cx="292988" cy="106965"/>
            </a:xfrm>
            <a:prstGeom prst="rect">
              <a:avLst/>
            </a:prstGeom>
          </p:spPr>
        </p:pic>
      </p:grpSp>
      <p:grpSp>
        <p:nvGrpSpPr>
          <p:cNvPr id="23" name="object 19">
            <a:extLst>
              <a:ext uri="{FF2B5EF4-FFF2-40B4-BE49-F238E27FC236}">
                <a16:creationId xmlns:a16="http://schemas.microsoft.com/office/drawing/2014/main" id="{B0ECE6CB-A513-3FE2-DADD-AC96A8C8532A}"/>
              </a:ext>
            </a:extLst>
          </p:cNvPr>
          <p:cNvGrpSpPr/>
          <p:nvPr/>
        </p:nvGrpSpPr>
        <p:grpSpPr>
          <a:xfrm>
            <a:off x="8358408" y="2918160"/>
            <a:ext cx="1363980" cy="429259"/>
            <a:chOff x="7732108" y="3193732"/>
            <a:chExt cx="1363980" cy="429259"/>
          </a:xfrm>
        </p:grpSpPr>
        <p:pic>
          <p:nvPicPr>
            <p:cNvPr id="24" name="object 20">
              <a:extLst>
                <a:ext uri="{FF2B5EF4-FFF2-40B4-BE49-F238E27FC236}">
                  <a16:creationId xmlns:a16="http://schemas.microsoft.com/office/drawing/2014/main" id="{733DDD5E-59C1-3874-F48E-E30DD4E64499}"/>
                </a:ext>
              </a:extLst>
            </p:cNvPr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693276" y="3193732"/>
              <a:ext cx="90011" cy="155829"/>
            </a:xfrm>
            <a:prstGeom prst="rect">
              <a:avLst/>
            </a:prstGeom>
          </p:spPr>
        </p:pic>
        <p:pic>
          <p:nvPicPr>
            <p:cNvPr id="25" name="object 21">
              <a:extLst>
                <a:ext uri="{FF2B5EF4-FFF2-40B4-BE49-F238E27FC236}">
                  <a16:creationId xmlns:a16="http://schemas.microsoft.com/office/drawing/2014/main" id="{E3D48882-BFBD-58F9-C871-7C3AC4C6DA4B}"/>
                </a:ext>
              </a:extLst>
            </p:cNvPr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809195" y="3216687"/>
              <a:ext cx="250222" cy="134397"/>
            </a:xfrm>
            <a:prstGeom prst="rect">
              <a:avLst/>
            </a:prstGeom>
          </p:spPr>
        </p:pic>
        <p:sp>
          <p:nvSpPr>
            <p:cNvPr id="26" name="object 22">
              <a:extLst>
                <a:ext uri="{FF2B5EF4-FFF2-40B4-BE49-F238E27FC236}">
                  <a16:creationId xmlns:a16="http://schemas.microsoft.com/office/drawing/2014/main" id="{C1A36335-3EAE-B065-B0BC-5B9B8C8A00D6}"/>
                </a:ext>
              </a:extLst>
            </p:cNvPr>
            <p:cNvSpPr/>
            <p:nvPr/>
          </p:nvSpPr>
          <p:spPr>
            <a:xfrm>
              <a:off x="9079229" y="3329654"/>
              <a:ext cx="17145" cy="47625"/>
            </a:xfrm>
            <a:custGeom>
              <a:avLst/>
              <a:gdLst/>
              <a:ahLst/>
              <a:cxnLst/>
              <a:rect l="l" t="t" r="r" b="b"/>
              <a:pathLst>
                <a:path w="17145" h="47625">
                  <a:moveTo>
                    <a:pt x="0" y="47339"/>
                  </a:moveTo>
                  <a:lnTo>
                    <a:pt x="0" y="41243"/>
                  </a:lnTo>
                  <a:lnTo>
                    <a:pt x="4572" y="36671"/>
                  </a:lnTo>
                  <a:lnTo>
                    <a:pt x="6096" y="33623"/>
                  </a:lnTo>
                  <a:lnTo>
                    <a:pt x="7620" y="29051"/>
                  </a:lnTo>
                  <a:lnTo>
                    <a:pt x="7620" y="19907"/>
                  </a:lnTo>
                  <a:lnTo>
                    <a:pt x="1524" y="19907"/>
                  </a:lnTo>
                  <a:lnTo>
                    <a:pt x="1524" y="0"/>
                  </a:lnTo>
                  <a:lnTo>
                    <a:pt x="16764" y="0"/>
                  </a:lnTo>
                  <a:lnTo>
                    <a:pt x="16764" y="24479"/>
                  </a:lnTo>
                  <a:lnTo>
                    <a:pt x="15240" y="30575"/>
                  </a:lnTo>
                  <a:lnTo>
                    <a:pt x="12192" y="36671"/>
                  </a:lnTo>
                  <a:lnTo>
                    <a:pt x="9144" y="41243"/>
                  </a:lnTo>
                  <a:lnTo>
                    <a:pt x="0" y="47339"/>
                  </a:lnTo>
                  <a:close/>
                </a:path>
              </a:pathLst>
            </a:custGeom>
            <a:solidFill>
              <a:srgbClr val="2B3B3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3">
              <a:extLst>
                <a:ext uri="{FF2B5EF4-FFF2-40B4-BE49-F238E27FC236}">
                  <a16:creationId xmlns:a16="http://schemas.microsoft.com/office/drawing/2014/main" id="{1BBF780E-41A3-87FC-0071-19FF72671120}"/>
                </a:ext>
              </a:extLst>
            </p:cNvPr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732108" y="3193732"/>
              <a:ext cx="1112139" cy="429101"/>
            </a:xfrm>
            <a:prstGeom prst="rect">
              <a:avLst/>
            </a:prstGeom>
          </p:spPr>
        </p:pic>
      </p:grpSp>
      <p:pic>
        <p:nvPicPr>
          <p:cNvPr id="28" name="object 24">
            <a:extLst>
              <a:ext uri="{FF2B5EF4-FFF2-40B4-BE49-F238E27FC236}">
                <a16:creationId xmlns:a16="http://schemas.microsoft.com/office/drawing/2014/main" id="{C6C3F860-D596-1870-F9DE-65C5FA074F47}"/>
              </a:ext>
            </a:extLst>
          </p:cNvPr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7714519" y="3138187"/>
            <a:ext cx="214788" cy="158686"/>
          </a:xfrm>
          <a:prstGeom prst="rect">
            <a:avLst/>
          </a:prstGeom>
        </p:spPr>
      </p:pic>
      <p:grpSp>
        <p:nvGrpSpPr>
          <p:cNvPr id="29" name="object 25">
            <a:extLst>
              <a:ext uri="{FF2B5EF4-FFF2-40B4-BE49-F238E27FC236}">
                <a16:creationId xmlns:a16="http://schemas.microsoft.com/office/drawing/2014/main" id="{3FF42EA2-05E5-7B3E-E549-2381F4FADB84}"/>
              </a:ext>
            </a:extLst>
          </p:cNvPr>
          <p:cNvGrpSpPr/>
          <p:nvPr/>
        </p:nvGrpSpPr>
        <p:grpSpPr>
          <a:xfrm>
            <a:off x="7963216" y="3190004"/>
            <a:ext cx="313055" cy="133350"/>
            <a:chOff x="7336916" y="3465576"/>
            <a:chExt cx="313055" cy="133350"/>
          </a:xfrm>
        </p:grpSpPr>
        <p:pic>
          <p:nvPicPr>
            <p:cNvPr id="30" name="object 26">
              <a:extLst>
                <a:ext uri="{FF2B5EF4-FFF2-40B4-BE49-F238E27FC236}">
                  <a16:creationId xmlns:a16="http://schemas.microsoft.com/office/drawing/2014/main" id="{05B91AE0-9730-31A0-248F-3217C89D9C67}"/>
                </a:ext>
              </a:extLst>
            </p:cNvPr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442167" y="3465576"/>
              <a:ext cx="88487" cy="106870"/>
            </a:xfrm>
            <a:prstGeom prst="rect">
              <a:avLst/>
            </a:prstGeom>
          </p:spPr>
        </p:pic>
        <p:pic>
          <p:nvPicPr>
            <p:cNvPr id="31" name="object 27">
              <a:extLst>
                <a:ext uri="{FF2B5EF4-FFF2-40B4-BE49-F238E27FC236}">
                  <a16:creationId xmlns:a16="http://schemas.microsoft.com/office/drawing/2014/main" id="{74D743C9-0D3B-4F24-2099-A70C49D1A234}"/>
                </a:ext>
              </a:extLst>
            </p:cNvPr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336916" y="3467100"/>
              <a:ext cx="82391" cy="105346"/>
            </a:xfrm>
            <a:prstGeom prst="rect">
              <a:avLst/>
            </a:prstGeom>
          </p:spPr>
        </p:pic>
        <p:pic>
          <p:nvPicPr>
            <p:cNvPr id="32" name="object 28">
              <a:extLst>
                <a:ext uri="{FF2B5EF4-FFF2-40B4-BE49-F238E27FC236}">
                  <a16:creationId xmlns:a16="http://schemas.microsoft.com/office/drawing/2014/main" id="{6B2E74CF-07F1-840A-69E8-F59856284373}"/>
                </a:ext>
              </a:extLst>
            </p:cNvPr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552086" y="3465576"/>
              <a:ext cx="97631" cy="132873"/>
            </a:xfrm>
            <a:prstGeom prst="rect">
              <a:avLst/>
            </a:prstGeom>
          </p:spPr>
        </p:pic>
      </p:grpSp>
      <p:grpSp>
        <p:nvGrpSpPr>
          <p:cNvPr id="33" name="object 29">
            <a:extLst>
              <a:ext uri="{FF2B5EF4-FFF2-40B4-BE49-F238E27FC236}">
                <a16:creationId xmlns:a16="http://schemas.microsoft.com/office/drawing/2014/main" id="{15746D81-8D21-A494-BB2F-B9EC5948B440}"/>
              </a:ext>
            </a:extLst>
          </p:cNvPr>
          <p:cNvGrpSpPr/>
          <p:nvPr/>
        </p:nvGrpSpPr>
        <p:grpSpPr>
          <a:xfrm>
            <a:off x="9505695" y="3151808"/>
            <a:ext cx="234950" cy="195580"/>
            <a:chOff x="8879395" y="3427380"/>
            <a:chExt cx="234950" cy="195580"/>
          </a:xfrm>
        </p:grpSpPr>
        <p:sp>
          <p:nvSpPr>
            <p:cNvPr id="34" name="object 30">
              <a:extLst>
                <a:ext uri="{FF2B5EF4-FFF2-40B4-BE49-F238E27FC236}">
                  <a16:creationId xmlns:a16="http://schemas.microsoft.com/office/drawing/2014/main" id="{6C04FF02-5792-102B-6831-84DADAAA2720}"/>
                </a:ext>
              </a:extLst>
            </p:cNvPr>
            <p:cNvSpPr/>
            <p:nvPr/>
          </p:nvSpPr>
          <p:spPr>
            <a:xfrm>
              <a:off x="8879383" y="3427386"/>
              <a:ext cx="10795" cy="144145"/>
            </a:xfrm>
            <a:custGeom>
              <a:avLst/>
              <a:gdLst/>
              <a:ahLst/>
              <a:cxnLst/>
              <a:rect l="l" t="t" r="r" b="b"/>
              <a:pathLst>
                <a:path w="10795" h="144145">
                  <a:moveTo>
                    <a:pt x="10668" y="39725"/>
                  </a:moveTo>
                  <a:lnTo>
                    <a:pt x="0" y="39725"/>
                  </a:lnTo>
                  <a:lnTo>
                    <a:pt x="0" y="143548"/>
                  </a:lnTo>
                  <a:lnTo>
                    <a:pt x="10668" y="143548"/>
                  </a:lnTo>
                  <a:lnTo>
                    <a:pt x="10668" y="39725"/>
                  </a:lnTo>
                  <a:close/>
                </a:path>
                <a:path w="10795" h="144145">
                  <a:moveTo>
                    <a:pt x="10668" y="0"/>
                  </a:moveTo>
                  <a:lnTo>
                    <a:pt x="0" y="0"/>
                  </a:lnTo>
                  <a:lnTo>
                    <a:pt x="0" y="19913"/>
                  </a:lnTo>
                  <a:lnTo>
                    <a:pt x="10668" y="19913"/>
                  </a:lnTo>
                  <a:lnTo>
                    <a:pt x="10668" y="0"/>
                  </a:lnTo>
                  <a:close/>
                </a:path>
              </a:pathLst>
            </a:custGeom>
            <a:solidFill>
              <a:srgbClr val="2B3B3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5" name="object 31">
              <a:extLst>
                <a:ext uri="{FF2B5EF4-FFF2-40B4-BE49-F238E27FC236}">
                  <a16:creationId xmlns:a16="http://schemas.microsoft.com/office/drawing/2014/main" id="{6CAC6965-D63F-4F4C-88B8-2267F277AE88}"/>
                </a:ext>
              </a:extLst>
            </p:cNvPr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919019" y="3465575"/>
              <a:ext cx="82391" cy="105346"/>
            </a:xfrm>
            <a:prstGeom prst="rect">
              <a:avLst/>
            </a:prstGeom>
          </p:spPr>
        </p:pic>
        <p:pic>
          <p:nvPicPr>
            <p:cNvPr id="36" name="object 32">
              <a:extLst>
                <a:ext uri="{FF2B5EF4-FFF2-40B4-BE49-F238E27FC236}">
                  <a16:creationId xmlns:a16="http://schemas.microsoft.com/office/drawing/2014/main" id="{916B5F59-2063-902C-20DE-E6D24261DA59}"/>
                </a:ext>
              </a:extLst>
            </p:cNvPr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024270" y="3467099"/>
              <a:ext cx="90011" cy="155733"/>
            </a:xfrm>
            <a:prstGeom prst="rect">
              <a:avLst/>
            </a:prstGeom>
          </p:spPr>
        </p:pic>
      </p:grpSp>
      <p:pic>
        <p:nvPicPr>
          <p:cNvPr id="37" name="object 33">
            <a:extLst>
              <a:ext uri="{FF2B5EF4-FFF2-40B4-BE49-F238E27FC236}">
                <a16:creationId xmlns:a16="http://schemas.microsoft.com/office/drawing/2014/main" id="{148519FC-B549-1354-542D-D7FB10418FC0}"/>
              </a:ext>
            </a:extLst>
          </p:cNvPr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6234620" y="3411364"/>
            <a:ext cx="311276" cy="157353"/>
          </a:xfrm>
          <a:prstGeom prst="rect">
            <a:avLst/>
          </a:prstGeom>
        </p:spPr>
      </p:pic>
      <p:pic>
        <p:nvPicPr>
          <p:cNvPr id="38" name="object 34">
            <a:extLst>
              <a:ext uri="{FF2B5EF4-FFF2-40B4-BE49-F238E27FC236}">
                <a16:creationId xmlns:a16="http://schemas.microsoft.com/office/drawing/2014/main" id="{B420BC0C-B527-D8E0-C2D8-3A7C01073801}"/>
              </a:ext>
            </a:extLst>
          </p:cNvPr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8538431" y="3411364"/>
            <a:ext cx="262413" cy="105441"/>
          </a:xfrm>
          <a:prstGeom prst="rect">
            <a:avLst/>
          </a:prstGeom>
        </p:spPr>
      </p:pic>
      <p:grpSp>
        <p:nvGrpSpPr>
          <p:cNvPr id="39" name="object 35">
            <a:extLst>
              <a:ext uri="{FF2B5EF4-FFF2-40B4-BE49-F238E27FC236}">
                <a16:creationId xmlns:a16="http://schemas.microsoft.com/office/drawing/2014/main" id="{125ED751-D23A-2967-26B6-A37E0AC2B50C}"/>
              </a:ext>
            </a:extLst>
          </p:cNvPr>
          <p:cNvGrpSpPr/>
          <p:nvPr/>
        </p:nvGrpSpPr>
        <p:grpSpPr>
          <a:xfrm>
            <a:off x="6233096" y="2918160"/>
            <a:ext cx="3790315" cy="1321435"/>
            <a:chOff x="5606796" y="3193732"/>
            <a:chExt cx="3790315" cy="1321435"/>
          </a:xfrm>
        </p:grpSpPr>
        <p:pic>
          <p:nvPicPr>
            <p:cNvPr id="40" name="object 36">
              <a:extLst>
                <a:ext uri="{FF2B5EF4-FFF2-40B4-BE49-F238E27FC236}">
                  <a16:creationId xmlns:a16="http://schemas.microsoft.com/office/drawing/2014/main" id="{4B2FE06E-EE76-27D2-8DF0-0E726BEA9C4D}"/>
                </a:ext>
              </a:extLst>
            </p:cNvPr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264556" y="3688461"/>
              <a:ext cx="82391" cy="103917"/>
            </a:xfrm>
            <a:prstGeom prst="rect">
              <a:avLst/>
            </a:prstGeom>
          </p:spPr>
        </p:pic>
        <p:pic>
          <p:nvPicPr>
            <p:cNvPr id="41" name="object 37">
              <a:extLst>
                <a:ext uri="{FF2B5EF4-FFF2-40B4-BE49-F238E27FC236}">
                  <a16:creationId xmlns:a16="http://schemas.microsoft.com/office/drawing/2014/main" id="{C8961569-215B-C34A-AA7F-81A973377707}"/>
                </a:ext>
              </a:extLst>
            </p:cNvPr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8375904" y="3686937"/>
              <a:ext cx="82391" cy="103917"/>
            </a:xfrm>
            <a:prstGeom prst="rect">
              <a:avLst/>
            </a:prstGeom>
          </p:spPr>
        </p:pic>
        <p:pic>
          <p:nvPicPr>
            <p:cNvPr id="42" name="object 38">
              <a:extLst>
                <a:ext uri="{FF2B5EF4-FFF2-40B4-BE49-F238E27FC236}">
                  <a16:creationId xmlns:a16="http://schemas.microsoft.com/office/drawing/2014/main" id="{081B0E9E-7330-98C6-EEEB-5A5A0319EE82}"/>
                </a:ext>
              </a:extLst>
            </p:cNvPr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8479631" y="3686936"/>
              <a:ext cx="395192" cy="106870"/>
            </a:xfrm>
            <a:prstGeom prst="rect">
              <a:avLst/>
            </a:prstGeom>
          </p:spPr>
        </p:pic>
        <p:pic>
          <p:nvPicPr>
            <p:cNvPr id="43" name="object 39">
              <a:extLst>
                <a:ext uri="{FF2B5EF4-FFF2-40B4-BE49-F238E27FC236}">
                  <a16:creationId xmlns:a16="http://schemas.microsoft.com/office/drawing/2014/main" id="{80FF8FA6-17CF-455B-D8E3-34A58D195731}"/>
                </a:ext>
              </a:extLst>
            </p:cNvPr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8902255" y="3686936"/>
              <a:ext cx="67151" cy="103917"/>
            </a:xfrm>
            <a:prstGeom prst="rect">
              <a:avLst/>
            </a:prstGeom>
          </p:spPr>
        </p:pic>
        <p:pic>
          <p:nvPicPr>
            <p:cNvPr id="44" name="object 40">
              <a:extLst>
                <a:ext uri="{FF2B5EF4-FFF2-40B4-BE49-F238E27FC236}">
                  <a16:creationId xmlns:a16="http://schemas.microsoft.com/office/drawing/2014/main" id="{655B0E5F-0F04-CF74-663D-20D718BEA18A}"/>
                </a:ext>
              </a:extLst>
            </p:cNvPr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5609843" y="3193732"/>
              <a:ext cx="3451097" cy="1320926"/>
            </a:xfrm>
            <a:prstGeom prst="rect">
              <a:avLst/>
            </a:prstGeom>
          </p:spPr>
        </p:pic>
        <p:pic>
          <p:nvPicPr>
            <p:cNvPr id="45" name="object 41">
              <a:extLst>
                <a:ext uri="{FF2B5EF4-FFF2-40B4-BE49-F238E27FC236}">
                  <a16:creationId xmlns:a16="http://schemas.microsoft.com/office/drawing/2014/main" id="{9C0605C9-4C80-D4D0-21DA-E868B65AC15F}"/>
                </a:ext>
              </a:extLst>
            </p:cNvPr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8952643" y="3914489"/>
              <a:ext cx="176974" cy="106870"/>
            </a:xfrm>
            <a:prstGeom prst="rect">
              <a:avLst/>
            </a:prstGeom>
          </p:spPr>
        </p:pic>
        <p:sp>
          <p:nvSpPr>
            <p:cNvPr id="46" name="object 42">
              <a:extLst>
                <a:ext uri="{FF2B5EF4-FFF2-40B4-BE49-F238E27FC236}">
                  <a16:creationId xmlns:a16="http://schemas.microsoft.com/office/drawing/2014/main" id="{F118BD44-8327-3710-8895-15E9529119FC}"/>
                </a:ext>
              </a:extLst>
            </p:cNvPr>
            <p:cNvSpPr/>
            <p:nvPr/>
          </p:nvSpPr>
          <p:spPr>
            <a:xfrm>
              <a:off x="9157716" y="3863340"/>
              <a:ext cx="12700" cy="157480"/>
            </a:xfrm>
            <a:custGeom>
              <a:avLst/>
              <a:gdLst/>
              <a:ahLst/>
              <a:cxnLst/>
              <a:rect l="l" t="t" r="r" b="b"/>
              <a:pathLst>
                <a:path w="12700" h="157479">
                  <a:moveTo>
                    <a:pt x="12191" y="156971"/>
                  </a:moveTo>
                  <a:lnTo>
                    <a:pt x="0" y="156971"/>
                  </a:lnTo>
                  <a:lnTo>
                    <a:pt x="0" y="0"/>
                  </a:lnTo>
                  <a:lnTo>
                    <a:pt x="12191" y="0"/>
                  </a:lnTo>
                  <a:lnTo>
                    <a:pt x="12191" y="156971"/>
                  </a:lnTo>
                  <a:close/>
                </a:path>
              </a:pathLst>
            </a:custGeom>
            <a:solidFill>
              <a:srgbClr val="2B3B3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7" name="object 43">
              <a:extLst>
                <a:ext uri="{FF2B5EF4-FFF2-40B4-BE49-F238E27FC236}">
                  <a16:creationId xmlns:a16="http://schemas.microsoft.com/office/drawing/2014/main" id="{AE4D8247-C0B8-7FE0-F6F2-62DC4FB4D0B5}"/>
                </a:ext>
              </a:extLst>
            </p:cNvPr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9190577" y="3914489"/>
              <a:ext cx="164782" cy="106870"/>
            </a:xfrm>
            <a:prstGeom prst="rect">
              <a:avLst/>
            </a:prstGeom>
          </p:spPr>
        </p:pic>
        <p:sp>
          <p:nvSpPr>
            <p:cNvPr id="48" name="object 44">
              <a:extLst>
                <a:ext uri="{FF2B5EF4-FFF2-40B4-BE49-F238E27FC236}">
                  <a16:creationId xmlns:a16="http://schemas.microsoft.com/office/drawing/2014/main" id="{43A3C9A2-9434-14FB-C39E-2B860AA23C9C}"/>
                </a:ext>
              </a:extLst>
            </p:cNvPr>
            <p:cNvSpPr/>
            <p:nvPr/>
          </p:nvSpPr>
          <p:spPr>
            <a:xfrm>
              <a:off x="5606796" y="4000029"/>
              <a:ext cx="3790315" cy="464184"/>
            </a:xfrm>
            <a:custGeom>
              <a:avLst/>
              <a:gdLst/>
              <a:ahLst/>
              <a:cxnLst/>
              <a:rect l="l" t="t" r="r" b="b"/>
              <a:pathLst>
                <a:path w="3790315" h="464185">
                  <a:moveTo>
                    <a:pt x="85432" y="445871"/>
                  </a:moveTo>
                  <a:lnTo>
                    <a:pt x="79336" y="450443"/>
                  </a:lnTo>
                  <a:lnTo>
                    <a:pt x="74764" y="453491"/>
                  </a:lnTo>
                  <a:lnTo>
                    <a:pt x="70192" y="453491"/>
                  </a:lnTo>
                  <a:lnTo>
                    <a:pt x="70192" y="448919"/>
                  </a:lnTo>
                  <a:lnTo>
                    <a:pt x="70192" y="407670"/>
                  </a:lnTo>
                  <a:lnTo>
                    <a:pt x="70192" y="378625"/>
                  </a:lnTo>
                  <a:lnTo>
                    <a:pt x="67144" y="369481"/>
                  </a:lnTo>
                  <a:lnTo>
                    <a:pt x="64096" y="366433"/>
                  </a:lnTo>
                  <a:lnTo>
                    <a:pt x="62572" y="364909"/>
                  </a:lnTo>
                  <a:lnTo>
                    <a:pt x="57696" y="361137"/>
                  </a:lnTo>
                  <a:lnTo>
                    <a:pt x="52095" y="358813"/>
                  </a:lnTo>
                  <a:lnTo>
                    <a:pt x="45643" y="357619"/>
                  </a:lnTo>
                  <a:lnTo>
                    <a:pt x="38188" y="357289"/>
                  </a:lnTo>
                  <a:lnTo>
                    <a:pt x="28435" y="357898"/>
                  </a:lnTo>
                  <a:lnTo>
                    <a:pt x="19659" y="359956"/>
                  </a:lnTo>
                  <a:lnTo>
                    <a:pt x="11747" y="363715"/>
                  </a:lnTo>
                  <a:lnTo>
                    <a:pt x="4572" y="369481"/>
                  </a:lnTo>
                  <a:lnTo>
                    <a:pt x="4572" y="381673"/>
                  </a:lnTo>
                  <a:lnTo>
                    <a:pt x="12585" y="374789"/>
                  </a:lnTo>
                  <a:lnTo>
                    <a:pt x="20612" y="370052"/>
                  </a:lnTo>
                  <a:lnTo>
                    <a:pt x="28651" y="367309"/>
                  </a:lnTo>
                  <a:lnTo>
                    <a:pt x="36664" y="366433"/>
                  </a:lnTo>
                  <a:lnTo>
                    <a:pt x="45808" y="366433"/>
                  </a:lnTo>
                  <a:lnTo>
                    <a:pt x="50380" y="367957"/>
                  </a:lnTo>
                  <a:lnTo>
                    <a:pt x="53428" y="372529"/>
                  </a:lnTo>
                  <a:lnTo>
                    <a:pt x="58000" y="375577"/>
                  </a:lnTo>
                  <a:lnTo>
                    <a:pt x="59524" y="381673"/>
                  </a:lnTo>
                  <a:lnTo>
                    <a:pt x="59524" y="400050"/>
                  </a:lnTo>
                  <a:lnTo>
                    <a:pt x="59524" y="407670"/>
                  </a:lnTo>
                  <a:lnTo>
                    <a:pt x="59524" y="441299"/>
                  </a:lnTo>
                  <a:lnTo>
                    <a:pt x="53428" y="445871"/>
                  </a:lnTo>
                  <a:lnTo>
                    <a:pt x="48856" y="450443"/>
                  </a:lnTo>
                  <a:lnTo>
                    <a:pt x="35140" y="455015"/>
                  </a:lnTo>
                  <a:lnTo>
                    <a:pt x="24472" y="455015"/>
                  </a:lnTo>
                  <a:lnTo>
                    <a:pt x="19812" y="453491"/>
                  </a:lnTo>
                  <a:lnTo>
                    <a:pt x="16764" y="450443"/>
                  </a:lnTo>
                  <a:lnTo>
                    <a:pt x="13716" y="445871"/>
                  </a:lnTo>
                  <a:lnTo>
                    <a:pt x="10668" y="442823"/>
                  </a:lnTo>
                  <a:lnTo>
                    <a:pt x="10668" y="429006"/>
                  </a:lnTo>
                  <a:lnTo>
                    <a:pt x="15240" y="421386"/>
                  </a:lnTo>
                  <a:lnTo>
                    <a:pt x="59524" y="407670"/>
                  </a:lnTo>
                  <a:lnTo>
                    <a:pt x="59524" y="400050"/>
                  </a:lnTo>
                  <a:lnTo>
                    <a:pt x="15417" y="413677"/>
                  </a:lnTo>
                  <a:lnTo>
                    <a:pt x="0" y="438251"/>
                  </a:lnTo>
                  <a:lnTo>
                    <a:pt x="0" y="445871"/>
                  </a:lnTo>
                  <a:lnTo>
                    <a:pt x="3048" y="451967"/>
                  </a:lnTo>
                  <a:lnTo>
                    <a:pt x="12192" y="461111"/>
                  </a:lnTo>
                  <a:lnTo>
                    <a:pt x="19812" y="462635"/>
                  </a:lnTo>
                  <a:lnTo>
                    <a:pt x="38188" y="462635"/>
                  </a:lnTo>
                  <a:lnTo>
                    <a:pt x="42760" y="459587"/>
                  </a:lnTo>
                  <a:lnTo>
                    <a:pt x="48856" y="458063"/>
                  </a:lnTo>
                  <a:lnTo>
                    <a:pt x="51904" y="455015"/>
                  </a:lnTo>
                  <a:lnTo>
                    <a:pt x="53428" y="453491"/>
                  </a:lnTo>
                  <a:lnTo>
                    <a:pt x="59524" y="448919"/>
                  </a:lnTo>
                  <a:lnTo>
                    <a:pt x="59524" y="459587"/>
                  </a:lnTo>
                  <a:lnTo>
                    <a:pt x="62572" y="462635"/>
                  </a:lnTo>
                  <a:lnTo>
                    <a:pt x="71716" y="462635"/>
                  </a:lnTo>
                  <a:lnTo>
                    <a:pt x="77812" y="459587"/>
                  </a:lnTo>
                  <a:lnTo>
                    <a:pt x="82384" y="458063"/>
                  </a:lnTo>
                  <a:lnTo>
                    <a:pt x="85432" y="455015"/>
                  </a:lnTo>
                  <a:lnTo>
                    <a:pt x="85432" y="453491"/>
                  </a:lnTo>
                  <a:lnTo>
                    <a:pt x="85432" y="445871"/>
                  </a:lnTo>
                  <a:close/>
                </a:path>
                <a:path w="3790315" h="464185">
                  <a:moveTo>
                    <a:pt x="180009" y="358800"/>
                  </a:moveTo>
                  <a:lnTo>
                    <a:pt x="169341" y="358800"/>
                  </a:lnTo>
                  <a:lnTo>
                    <a:pt x="134289" y="442810"/>
                  </a:lnTo>
                  <a:lnTo>
                    <a:pt x="99148" y="358800"/>
                  </a:lnTo>
                  <a:lnTo>
                    <a:pt x="88480" y="358800"/>
                  </a:lnTo>
                  <a:lnTo>
                    <a:pt x="132765" y="464146"/>
                  </a:lnTo>
                  <a:lnTo>
                    <a:pt x="137337" y="464146"/>
                  </a:lnTo>
                  <a:lnTo>
                    <a:pt x="180009" y="358800"/>
                  </a:lnTo>
                  <a:close/>
                </a:path>
                <a:path w="3790315" h="464185">
                  <a:moveTo>
                    <a:pt x="274599" y="445871"/>
                  </a:moveTo>
                  <a:lnTo>
                    <a:pt x="266979" y="450443"/>
                  </a:lnTo>
                  <a:lnTo>
                    <a:pt x="262407" y="453491"/>
                  </a:lnTo>
                  <a:lnTo>
                    <a:pt x="259359" y="453491"/>
                  </a:lnTo>
                  <a:lnTo>
                    <a:pt x="257835" y="451967"/>
                  </a:lnTo>
                  <a:lnTo>
                    <a:pt x="257835" y="448919"/>
                  </a:lnTo>
                  <a:lnTo>
                    <a:pt x="257835" y="407670"/>
                  </a:lnTo>
                  <a:lnTo>
                    <a:pt x="257835" y="378625"/>
                  </a:lnTo>
                  <a:lnTo>
                    <a:pt x="256311" y="369481"/>
                  </a:lnTo>
                  <a:lnTo>
                    <a:pt x="252247" y="366433"/>
                  </a:lnTo>
                  <a:lnTo>
                    <a:pt x="250215" y="364909"/>
                  </a:lnTo>
                  <a:lnTo>
                    <a:pt x="245973" y="361137"/>
                  </a:lnTo>
                  <a:lnTo>
                    <a:pt x="240309" y="358813"/>
                  </a:lnTo>
                  <a:lnTo>
                    <a:pt x="233502" y="357619"/>
                  </a:lnTo>
                  <a:lnTo>
                    <a:pt x="225831" y="357289"/>
                  </a:lnTo>
                  <a:lnTo>
                    <a:pt x="216966" y="357898"/>
                  </a:lnTo>
                  <a:lnTo>
                    <a:pt x="208673" y="359956"/>
                  </a:lnTo>
                  <a:lnTo>
                    <a:pt x="200926" y="363715"/>
                  </a:lnTo>
                  <a:lnTo>
                    <a:pt x="193738" y="369481"/>
                  </a:lnTo>
                  <a:lnTo>
                    <a:pt x="193738" y="381673"/>
                  </a:lnTo>
                  <a:lnTo>
                    <a:pt x="200926" y="374789"/>
                  </a:lnTo>
                  <a:lnTo>
                    <a:pt x="208673" y="370052"/>
                  </a:lnTo>
                  <a:lnTo>
                    <a:pt x="216966" y="367309"/>
                  </a:lnTo>
                  <a:lnTo>
                    <a:pt x="225831" y="366433"/>
                  </a:lnTo>
                  <a:lnTo>
                    <a:pt x="233451" y="366433"/>
                  </a:lnTo>
                  <a:lnTo>
                    <a:pt x="239547" y="367957"/>
                  </a:lnTo>
                  <a:lnTo>
                    <a:pt x="242595" y="372529"/>
                  </a:lnTo>
                  <a:lnTo>
                    <a:pt x="245643" y="375577"/>
                  </a:lnTo>
                  <a:lnTo>
                    <a:pt x="247167" y="381673"/>
                  </a:lnTo>
                  <a:lnTo>
                    <a:pt x="247167" y="400050"/>
                  </a:lnTo>
                  <a:lnTo>
                    <a:pt x="247167" y="407670"/>
                  </a:lnTo>
                  <a:lnTo>
                    <a:pt x="247167" y="441299"/>
                  </a:lnTo>
                  <a:lnTo>
                    <a:pt x="238023" y="450443"/>
                  </a:lnTo>
                  <a:lnTo>
                    <a:pt x="224307" y="455015"/>
                  </a:lnTo>
                  <a:lnTo>
                    <a:pt x="213639" y="455015"/>
                  </a:lnTo>
                  <a:lnTo>
                    <a:pt x="209067" y="453491"/>
                  </a:lnTo>
                  <a:lnTo>
                    <a:pt x="204495" y="450443"/>
                  </a:lnTo>
                  <a:lnTo>
                    <a:pt x="201447" y="445871"/>
                  </a:lnTo>
                  <a:lnTo>
                    <a:pt x="199923" y="442823"/>
                  </a:lnTo>
                  <a:lnTo>
                    <a:pt x="199923" y="429006"/>
                  </a:lnTo>
                  <a:lnTo>
                    <a:pt x="237185" y="409105"/>
                  </a:lnTo>
                  <a:lnTo>
                    <a:pt x="247167" y="407670"/>
                  </a:lnTo>
                  <a:lnTo>
                    <a:pt x="247167" y="400050"/>
                  </a:lnTo>
                  <a:lnTo>
                    <a:pt x="203161" y="413677"/>
                  </a:lnTo>
                  <a:lnTo>
                    <a:pt x="189166" y="438251"/>
                  </a:lnTo>
                  <a:lnTo>
                    <a:pt x="189166" y="445871"/>
                  </a:lnTo>
                  <a:lnTo>
                    <a:pt x="190690" y="451967"/>
                  </a:lnTo>
                  <a:lnTo>
                    <a:pt x="196875" y="456539"/>
                  </a:lnTo>
                  <a:lnTo>
                    <a:pt x="201447" y="461111"/>
                  </a:lnTo>
                  <a:lnTo>
                    <a:pt x="207543" y="462635"/>
                  </a:lnTo>
                  <a:lnTo>
                    <a:pt x="227355" y="462635"/>
                  </a:lnTo>
                  <a:lnTo>
                    <a:pt x="231927" y="459587"/>
                  </a:lnTo>
                  <a:lnTo>
                    <a:pt x="236499" y="458063"/>
                  </a:lnTo>
                  <a:lnTo>
                    <a:pt x="239547" y="455015"/>
                  </a:lnTo>
                  <a:lnTo>
                    <a:pt x="241071" y="453491"/>
                  </a:lnTo>
                  <a:lnTo>
                    <a:pt x="247167" y="448919"/>
                  </a:lnTo>
                  <a:lnTo>
                    <a:pt x="247167" y="459587"/>
                  </a:lnTo>
                  <a:lnTo>
                    <a:pt x="250215" y="462635"/>
                  </a:lnTo>
                  <a:lnTo>
                    <a:pt x="260883" y="462635"/>
                  </a:lnTo>
                  <a:lnTo>
                    <a:pt x="270027" y="458063"/>
                  </a:lnTo>
                  <a:lnTo>
                    <a:pt x="274599" y="455015"/>
                  </a:lnTo>
                  <a:lnTo>
                    <a:pt x="274599" y="453491"/>
                  </a:lnTo>
                  <a:lnTo>
                    <a:pt x="274599" y="445871"/>
                  </a:lnTo>
                  <a:close/>
                </a:path>
                <a:path w="3790315" h="464185">
                  <a:moveTo>
                    <a:pt x="3496043" y="440905"/>
                  </a:moveTo>
                  <a:lnTo>
                    <a:pt x="3480816" y="440905"/>
                  </a:lnTo>
                  <a:lnTo>
                    <a:pt x="3480816" y="462254"/>
                  </a:lnTo>
                  <a:lnTo>
                    <a:pt x="3496043" y="462254"/>
                  </a:lnTo>
                  <a:lnTo>
                    <a:pt x="3496043" y="440905"/>
                  </a:lnTo>
                  <a:close/>
                </a:path>
                <a:path w="3790315" h="464185">
                  <a:moveTo>
                    <a:pt x="3789794" y="0"/>
                  </a:moveTo>
                  <a:lnTo>
                    <a:pt x="3774554" y="0"/>
                  </a:lnTo>
                  <a:lnTo>
                    <a:pt x="3774554" y="19812"/>
                  </a:lnTo>
                  <a:lnTo>
                    <a:pt x="3780650" y="19812"/>
                  </a:lnTo>
                  <a:lnTo>
                    <a:pt x="3780650" y="24384"/>
                  </a:lnTo>
                  <a:lnTo>
                    <a:pt x="3779126" y="28956"/>
                  </a:lnTo>
                  <a:lnTo>
                    <a:pt x="3779126" y="33528"/>
                  </a:lnTo>
                  <a:lnTo>
                    <a:pt x="3777602" y="36576"/>
                  </a:lnTo>
                  <a:lnTo>
                    <a:pt x="3773030" y="41236"/>
                  </a:lnTo>
                  <a:lnTo>
                    <a:pt x="3773030" y="47332"/>
                  </a:lnTo>
                  <a:lnTo>
                    <a:pt x="3782174" y="41236"/>
                  </a:lnTo>
                  <a:lnTo>
                    <a:pt x="3785222" y="36576"/>
                  </a:lnTo>
                  <a:lnTo>
                    <a:pt x="3788270" y="30480"/>
                  </a:lnTo>
                  <a:lnTo>
                    <a:pt x="3789794" y="24384"/>
                  </a:lnTo>
                  <a:lnTo>
                    <a:pt x="3789794" y="0"/>
                  </a:lnTo>
                  <a:close/>
                </a:path>
              </a:pathLst>
            </a:custGeom>
            <a:solidFill>
              <a:srgbClr val="2B3B3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9" name="object 45">
            <a:extLst>
              <a:ext uri="{FF2B5EF4-FFF2-40B4-BE49-F238E27FC236}">
                <a16:creationId xmlns:a16="http://schemas.microsoft.com/office/drawing/2014/main" id="{5840D83D-0B77-BA94-C993-F566D59849AA}"/>
              </a:ext>
            </a:extLst>
          </p:cNvPr>
          <p:cNvGrpSpPr/>
          <p:nvPr/>
        </p:nvGrpSpPr>
        <p:grpSpPr>
          <a:xfrm>
            <a:off x="6640480" y="4681809"/>
            <a:ext cx="306705" cy="159385"/>
            <a:chOff x="6014180" y="4957381"/>
            <a:chExt cx="306705" cy="159385"/>
          </a:xfrm>
        </p:grpSpPr>
        <p:pic>
          <p:nvPicPr>
            <p:cNvPr id="50" name="object 46">
              <a:extLst>
                <a:ext uri="{FF2B5EF4-FFF2-40B4-BE49-F238E27FC236}">
                  <a16:creationId xmlns:a16="http://schemas.microsoft.com/office/drawing/2014/main" id="{29DEC81B-3439-96A0-2CB2-097B285BBD3F}"/>
                </a:ext>
              </a:extLst>
            </p:cNvPr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6014180" y="4957381"/>
              <a:ext cx="76295" cy="158781"/>
            </a:xfrm>
            <a:prstGeom prst="rect">
              <a:avLst/>
            </a:prstGeom>
          </p:spPr>
        </p:pic>
        <p:pic>
          <p:nvPicPr>
            <p:cNvPr id="51" name="object 47">
              <a:extLst>
                <a:ext uri="{FF2B5EF4-FFF2-40B4-BE49-F238E27FC236}">
                  <a16:creationId xmlns:a16="http://schemas.microsoft.com/office/drawing/2014/main" id="{F75AA90A-37DA-EE26-392B-4355BD4B496A}"/>
                </a:ext>
              </a:extLst>
            </p:cNvPr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6127051" y="5010817"/>
              <a:ext cx="82391" cy="105346"/>
            </a:xfrm>
            <a:prstGeom prst="rect">
              <a:avLst/>
            </a:prstGeom>
          </p:spPr>
        </p:pic>
        <p:pic>
          <p:nvPicPr>
            <p:cNvPr id="52" name="object 48">
              <a:extLst>
                <a:ext uri="{FF2B5EF4-FFF2-40B4-BE49-F238E27FC236}">
                  <a16:creationId xmlns:a16="http://schemas.microsoft.com/office/drawing/2014/main" id="{7AB4F897-41AA-1E10-088C-E4E9AAB40C4B}"/>
                </a:ext>
              </a:extLst>
            </p:cNvPr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6230779" y="4960429"/>
              <a:ext cx="90011" cy="155733"/>
            </a:xfrm>
            <a:prstGeom prst="rect">
              <a:avLst/>
            </a:prstGeom>
          </p:spPr>
        </p:pic>
      </p:grpSp>
      <p:grpSp>
        <p:nvGrpSpPr>
          <p:cNvPr id="53" name="object 49">
            <a:extLst>
              <a:ext uri="{FF2B5EF4-FFF2-40B4-BE49-F238E27FC236}">
                <a16:creationId xmlns:a16="http://schemas.microsoft.com/office/drawing/2014/main" id="{07EAB1B7-3FBD-8D4F-C14C-296550109684}"/>
              </a:ext>
            </a:extLst>
          </p:cNvPr>
          <p:cNvGrpSpPr/>
          <p:nvPr/>
        </p:nvGrpSpPr>
        <p:grpSpPr>
          <a:xfrm>
            <a:off x="7363618" y="4681809"/>
            <a:ext cx="416559" cy="160655"/>
            <a:chOff x="6737318" y="4957381"/>
            <a:chExt cx="416559" cy="160655"/>
          </a:xfrm>
        </p:grpSpPr>
        <p:pic>
          <p:nvPicPr>
            <p:cNvPr id="54" name="object 50">
              <a:extLst>
                <a:ext uri="{FF2B5EF4-FFF2-40B4-BE49-F238E27FC236}">
                  <a16:creationId xmlns:a16="http://schemas.microsoft.com/office/drawing/2014/main" id="{1C559B35-9D6D-B199-E62E-6209565799F1}"/>
                </a:ext>
              </a:extLst>
            </p:cNvPr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6737318" y="4957381"/>
              <a:ext cx="242601" cy="160305"/>
            </a:xfrm>
            <a:prstGeom prst="rect">
              <a:avLst/>
            </a:prstGeom>
          </p:spPr>
        </p:pic>
        <p:pic>
          <p:nvPicPr>
            <p:cNvPr id="55" name="object 51">
              <a:extLst>
                <a:ext uri="{FF2B5EF4-FFF2-40B4-BE49-F238E27FC236}">
                  <a16:creationId xmlns:a16="http://schemas.microsoft.com/office/drawing/2014/main" id="{31BB8640-1F74-8D51-CFB6-879948577012}"/>
                </a:ext>
              </a:extLst>
            </p:cNvPr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7008876" y="5010816"/>
              <a:ext cx="144970" cy="105346"/>
            </a:xfrm>
            <a:prstGeom prst="rect">
              <a:avLst/>
            </a:prstGeom>
          </p:spPr>
        </p:pic>
      </p:grpSp>
      <p:grpSp>
        <p:nvGrpSpPr>
          <p:cNvPr id="56" name="object 52">
            <a:extLst>
              <a:ext uri="{FF2B5EF4-FFF2-40B4-BE49-F238E27FC236}">
                <a16:creationId xmlns:a16="http://schemas.microsoft.com/office/drawing/2014/main" id="{EED7AF03-8A50-6F80-8748-F0FA1E5F9D22}"/>
              </a:ext>
            </a:extLst>
          </p:cNvPr>
          <p:cNvGrpSpPr/>
          <p:nvPr/>
        </p:nvGrpSpPr>
        <p:grpSpPr>
          <a:xfrm>
            <a:off x="7862537" y="4684857"/>
            <a:ext cx="293370" cy="157480"/>
            <a:chOff x="7236237" y="4960429"/>
            <a:chExt cx="293370" cy="157480"/>
          </a:xfrm>
        </p:grpSpPr>
        <p:pic>
          <p:nvPicPr>
            <p:cNvPr id="57" name="object 53">
              <a:extLst>
                <a:ext uri="{FF2B5EF4-FFF2-40B4-BE49-F238E27FC236}">
                  <a16:creationId xmlns:a16="http://schemas.microsoft.com/office/drawing/2014/main" id="{6D9DD291-F576-0D53-04FA-4A5DEA78FAC7}"/>
                </a:ext>
              </a:extLst>
            </p:cNvPr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7236237" y="4960429"/>
              <a:ext cx="169354" cy="157257"/>
            </a:xfrm>
            <a:prstGeom prst="rect">
              <a:avLst/>
            </a:prstGeom>
          </p:spPr>
        </p:pic>
        <p:sp>
          <p:nvSpPr>
            <p:cNvPr id="58" name="object 54">
              <a:extLst>
                <a:ext uri="{FF2B5EF4-FFF2-40B4-BE49-F238E27FC236}">
                  <a16:creationId xmlns:a16="http://schemas.microsoft.com/office/drawing/2014/main" id="{45DEA13D-7FFB-CD6D-8AC5-2F4A143396A9}"/>
                </a:ext>
              </a:extLst>
            </p:cNvPr>
            <p:cNvSpPr/>
            <p:nvPr/>
          </p:nvSpPr>
          <p:spPr>
            <a:xfrm>
              <a:off x="7433018" y="4972634"/>
              <a:ext cx="96520" cy="145415"/>
            </a:xfrm>
            <a:custGeom>
              <a:avLst/>
              <a:gdLst/>
              <a:ahLst/>
              <a:cxnLst/>
              <a:rect l="l" t="t" r="r" b="b"/>
              <a:pathLst>
                <a:path w="96520" h="145414">
                  <a:moveTo>
                    <a:pt x="10668" y="39712"/>
                  </a:moveTo>
                  <a:lnTo>
                    <a:pt x="0" y="39712"/>
                  </a:lnTo>
                  <a:lnTo>
                    <a:pt x="0" y="143535"/>
                  </a:lnTo>
                  <a:lnTo>
                    <a:pt x="10668" y="143535"/>
                  </a:lnTo>
                  <a:lnTo>
                    <a:pt x="10668" y="39712"/>
                  </a:lnTo>
                  <a:close/>
                </a:path>
                <a:path w="96520" h="145414">
                  <a:moveTo>
                    <a:pt x="10668" y="0"/>
                  </a:moveTo>
                  <a:lnTo>
                    <a:pt x="0" y="0"/>
                  </a:lnTo>
                  <a:lnTo>
                    <a:pt x="0" y="19900"/>
                  </a:lnTo>
                  <a:lnTo>
                    <a:pt x="10668" y="19900"/>
                  </a:lnTo>
                  <a:lnTo>
                    <a:pt x="10668" y="0"/>
                  </a:lnTo>
                  <a:close/>
                </a:path>
                <a:path w="96520" h="145414">
                  <a:moveTo>
                    <a:pt x="96113" y="110007"/>
                  </a:moveTo>
                  <a:lnTo>
                    <a:pt x="94589" y="103822"/>
                  </a:lnTo>
                  <a:lnTo>
                    <a:pt x="85445" y="94678"/>
                  </a:lnTo>
                  <a:lnTo>
                    <a:pt x="77825" y="90106"/>
                  </a:lnTo>
                  <a:lnTo>
                    <a:pt x="68681" y="87058"/>
                  </a:lnTo>
                  <a:lnTo>
                    <a:pt x="53441" y="79438"/>
                  </a:lnTo>
                  <a:lnTo>
                    <a:pt x="47345" y="73342"/>
                  </a:lnTo>
                  <a:lnTo>
                    <a:pt x="45821" y="68770"/>
                  </a:lnTo>
                  <a:lnTo>
                    <a:pt x="45821" y="59626"/>
                  </a:lnTo>
                  <a:lnTo>
                    <a:pt x="47345" y="54952"/>
                  </a:lnTo>
                  <a:lnTo>
                    <a:pt x="53441" y="48856"/>
                  </a:lnTo>
                  <a:lnTo>
                    <a:pt x="58013" y="47332"/>
                  </a:lnTo>
                  <a:lnTo>
                    <a:pt x="70205" y="47332"/>
                  </a:lnTo>
                  <a:lnTo>
                    <a:pt x="73253" y="48856"/>
                  </a:lnTo>
                  <a:lnTo>
                    <a:pt x="86969" y="53428"/>
                  </a:lnTo>
                  <a:lnTo>
                    <a:pt x="91541" y="56578"/>
                  </a:lnTo>
                  <a:lnTo>
                    <a:pt x="91541" y="45808"/>
                  </a:lnTo>
                  <a:lnTo>
                    <a:pt x="84696" y="42684"/>
                  </a:lnTo>
                  <a:lnTo>
                    <a:pt x="78016" y="40284"/>
                  </a:lnTo>
                  <a:lnTo>
                    <a:pt x="71602" y="38735"/>
                  </a:lnTo>
                  <a:lnTo>
                    <a:pt x="65633" y="38188"/>
                  </a:lnTo>
                  <a:lnTo>
                    <a:pt x="54965" y="38188"/>
                  </a:lnTo>
                  <a:lnTo>
                    <a:pt x="47345" y="41236"/>
                  </a:lnTo>
                  <a:lnTo>
                    <a:pt x="42773" y="45808"/>
                  </a:lnTo>
                  <a:lnTo>
                    <a:pt x="36677" y="50380"/>
                  </a:lnTo>
                  <a:lnTo>
                    <a:pt x="33629" y="56578"/>
                  </a:lnTo>
                  <a:lnTo>
                    <a:pt x="33629" y="71818"/>
                  </a:lnTo>
                  <a:lnTo>
                    <a:pt x="39725" y="80962"/>
                  </a:lnTo>
                  <a:lnTo>
                    <a:pt x="44297" y="85534"/>
                  </a:lnTo>
                  <a:lnTo>
                    <a:pt x="50393" y="90106"/>
                  </a:lnTo>
                  <a:lnTo>
                    <a:pt x="74777" y="102298"/>
                  </a:lnTo>
                  <a:lnTo>
                    <a:pt x="79349" y="105346"/>
                  </a:lnTo>
                  <a:lnTo>
                    <a:pt x="80873" y="106959"/>
                  </a:lnTo>
                  <a:lnTo>
                    <a:pt x="82397" y="110007"/>
                  </a:lnTo>
                  <a:lnTo>
                    <a:pt x="83921" y="111531"/>
                  </a:lnTo>
                  <a:lnTo>
                    <a:pt x="85445" y="114579"/>
                  </a:lnTo>
                  <a:lnTo>
                    <a:pt x="85445" y="123723"/>
                  </a:lnTo>
                  <a:lnTo>
                    <a:pt x="74777" y="134391"/>
                  </a:lnTo>
                  <a:lnTo>
                    <a:pt x="70205" y="135915"/>
                  </a:lnTo>
                  <a:lnTo>
                    <a:pt x="58013" y="135915"/>
                  </a:lnTo>
                  <a:lnTo>
                    <a:pt x="44297" y="131343"/>
                  </a:lnTo>
                  <a:lnTo>
                    <a:pt x="38201" y="128295"/>
                  </a:lnTo>
                  <a:lnTo>
                    <a:pt x="33629" y="125247"/>
                  </a:lnTo>
                  <a:lnTo>
                    <a:pt x="33629" y="135915"/>
                  </a:lnTo>
                  <a:lnTo>
                    <a:pt x="38201" y="138963"/>
                  </a:lnTo>
                  <a:lnTo>
                    <a:pt x="44297" y="142011"/>
                  </a:lnTo>
                  <a:lnTo>
                    <a:pt x="53441" y="145059"/>
                  </a:lnTo>
                  <a:lnTo>
                    <a:pt x="73253" y="145059"/>
                  </a:lnTo>
                  <a:lnTo>
                    <a:pt x="80873" y="142011"/>
                  </a:lnTo>
                  <a:lnTo>
                    <a:pt x="86969" y="137439"/>
                  </a:lnTo>
                  <a:lnTo>
                    <a:pt x="93065" y="131343"/>
                  </a:lnTo>
                  <a:lnTo>
                    <a:pt x="96113" y="125247"/>
                  </a:lnTo>
                  <a:lnTo>
                    <a:pt x="96113" y="110007"/>
                  </a:lnTo>
                  <a:close/>
                </a:path>
              </a:pathLst>
            </a:custGeom>
            <a:solidFill>
              <a:srgbClr val="2B3B3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9" name="object 55">
            <a:extLst>
              <a:ext uri="{FF2B5EF4-FFF2-40B4-BE49-F238E27FC236}">
                <a16:creationId xmlns:a16="http://schemas.microsoft.com/office/drawing/2014/main" id="{47351783-EEC9-C428-5B6D-E04EF0332923}"/>
              </a:ext>
            </a:extLst>
          </p:cNvPr>
          <p:cNvSpPr/>
          <p:nvPr/>
        </p:nvSpPr>
        <p:spPr>
          <a:xfrm>
            <a:off x="8767216" y="4697062"/>
            <a:ext cx="104139" cy="145415"/>
          </a:xfrm>
          <a:custGeom>
            <a:avLst/>
            <a:gdLst/>
            <a:ahLst/>
            <a:cxnLst/>
            <a:rect l="l" t="t" r="r" b="b"/>
            <a:pathLst>
              <a:path w="104140" h="145414">
                <a:moveTo>
                  <a:pt x="10668" y="39712"/>
                </a:moveTo>
                <a:lnTo>
                  <a:pt x="0" y="39712"/>
                </a:lnTo>
                <a:lnTo>
                  <a:pt x="0" y="143535"/>
                </a:lnTo>
                <a:lnTo>
                  <a:pt x="10668" y="143535"/>
                </a:lnTo>
                <a:lnTo>
                  <a:pt x="10668" y="39712"/>
                </a:lnTo>
                <a:close/>
              </a:path>
              <a:path w="104140" h="145414">
                <a:moveTo>
                  <a:pt x="10668" y="0"/>
                </a:moveTo>
                <a:lnTo>
                  <a:pt x="0" y="0"/>
                </a:lnTo>
                <a:lnTo>
                  <a:pt x="0" y="19900"/>
                </a:lnTo>
                <a:lnTo>
                  <a:pt x="10668" y="19900"/>
                </a:lnTo>
                <a:lnTo>
                  <a:pt x="10668" y="0"/>
                </a:lnTo>
                <a:close/>
              </a:path>
              <a:path w="104140" h="145414">
                <a:moveTo>
                  <a:pt x="103822" y="109918"/>
                </a:moveTo>
                <a:lnTo>
                  <a:pt x="76288" y="87058"/>
                </a:lnTo>
                <a:lnTo>
                  <a:pt x="61048" y="79438"/>
                </a:lnTo>
                <a:lnTo>
                  <a:pt x="58000" y="76390"/>
                </a:lnTo>
                <a:lnTo>
                  <a:pt x="53428" y="73342"/>
                </a:lnTo>
                <a:lnTo>
                  <a:pt x="51904" y="68770"/>
                </a:lnTo>
                <a:lnTo>
                  <a:pt x="51904" y="59524"/>
                </a:lnTo>
                <a:lnTo>
                  <a:pt x="54952" y="54952"/>
                </a:lnTo>
                <a:lnTo>
                  <a:pt x="61048" y="48856"/>
                </a:lnTo>
                <a:lnTo>
                  <a:pt x="65620" y="47332"/>
                </a:lnTo>
                <a:lnTo>
                  <a:pt x="76288" y="47332"/>
                </a:lnTo>
                <a:lnTo>
                  <a:pt x="94576" y="53428"/>
                </a:lnTo>
                <a:lnTo>
                  <a:pt x="99250" y="56476"/>
                </a:lnTo>
                <a:lnTo>
                  <a:pt x="99250" y="47332"/>
                </a:lnTo>
                <a:lnTo>
                  <a:pt x="99250" y="45808"/>
                </a:lnTo>
                <a:lnTo>
                  <a:pt x="92341" y="42684"/>
                </a:lnTo>
                <a:lnTo>
                  <a:pt x="85445" y="40284"/>
                </a:lnTo>
                <a:lnTo>
                  <a:pt x="78587" y="38735"/>
                </a:lnTo>
                <a:lnTo>
                  <a:pt x="71716" y="38188"/>
                </a:lnTo>
                <a:lnTo>
                  <a:pt x="62572" y="38188"/>
                </a:lnTo>
                <a:lnTo>
                  <a:pt x="54952" y="41236"/>
                </a:lnTo>
                <a:lnTo>
                  <a:pt x="50380" y="45808"/>
                </a:lnTo>
                <a:lnTo>
                  <a:pt x="44284" y="50380"/>
                </a:lnTo>
                <a:lnTo>
                  <a:pt x="41236" y="56476"/>
                </a:lnTo>
                <a:lnTo>
                  <a:pt x="41236" y="71818"/>
                </a:lnTo>
                <a:lnTo>
                  <a:pt x="42760" y="76390"/>
                </a:lnTo>
                <a:lnTo>
                  <a:pt x="51904" y="85534"/>
                </a:lnTo>
                <a:lnTo>
                  <a:pt x="58000" y="90106"/>
                </a:lnTo>
                <a:lnTo>
                  <a:pt x="82384" y="102298"/>
                </a:lnTo>
                <a:lnTo>
                  <a:pt x="86956" y="105346"/>
                </a:lnTo>
                <a:lnTo>
                  <a:pt x="88480" y="106870"/>
                </a:lnTo>
                <a:lnTo>
                  <a:pt x="90004" y="109918"/>
                </a:lnTo>
                <a:lnTo>
                  <a:pt x="91528" y="111442"/>
                </a:lnTo>
                <a:lnTo>
                  <a:pt x="91528" y="123723"/>
                </a:lnTo>
                <a:lnTo>
                  <a:pt x="90004" y="126771"/>
                </a:lnTo>
                <a:lnTo>
                  <a:pt x="82384" y="134391"/>
                </a:lnTo>
                <a:lnTo>
                  <a:pt x="77812" y="135915"/>
                </a:lnTo>
                <a:lnTo>
                  <a:pt x="65620" y="135915"/>
                </a:lnTo>
                <a:lnTo>
                  <a:pt x="56476" y="132867"/>
                </a:lnTo>
                <a:lnTo>
                  <a:pt x="50380" y="131343"/>
                </a:lnTo>
                <a:lnTo>
                  <a:pt x="41236" y="125247"/>
                </a:lnTo>
                <a:lnTo>
                  <a:pt x="41236" y="135915"/>
                </a:lnTo>
                <a:lnTo>
                  <a:pt x="45808" y="138963"/>
                </a:lnTo>
                <a:lnTo>
                  <a:pt x="51904" y="142011"/>
                </a:lnTo>
                <a:lnTo>
                  <a:pt x="61048" y="145059"/>
                </a:lnTo>
                <a:lnTo>
                  <a:pt x="80860" y="145059"/>
                </a:lnTo>
                <a:lnTo>
                  <a:pt x="88480" y="142011"/>
                </a:lnTo>
                <a:lnTo>
                  <a:pt x="94576" y="137439"/>
                </a:lnTo>
                <a:lnTo>
                  <a:pt x="96126" y="135915"/>
                </a:lnTo>
                <a:lnTo>
                  <a:pt x="100774" y="131343"/>
                </a:lnTo>
                <a:lnTo>
                  <a:pt x="103822" y="125247"/>
                </a:lnTo>
                <a:lnTo>
                  <a:pt x="103822" y="109918"/>
                </a:lnTo>
                <a:close/>
              </a:path>
            </a:pathLst>
          </a:custGeom>
          <a:solidFill>
            <a:srgbClr val="2B3B3A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0" name="object 56">
            <a:extLst>
              <a:ext uri="{FF2B5EF4-FFF2-40B4-BE49-F238E27FC236}">
                <a16:creationId xmlns:a16="http://schemas.microsoft.com/office/drawing/2014/main" id="{1B5058EF-131A-859E-800B-EF16A6AC9409}"/>
              </a:ext>
            </a:extLst>
          </p:cNvPr>
          <p:cNvGrpSpPr/>
          <p:nvPr/>
        </p:nvGrpSpPr>
        <p:grpSpPr>
          <a:xfrm>
            <a:off x="6222427" y="4683524"/>
            <a:ext cx="3837304" cy="1049020"/>
            <a:chOff x="5596127" y="4959096"/>
            <a:chExt cx="3837304" cy="1049020"/>
          </a:xfrm>
        </p:grpSpPr>
        <p:pic>
          <p:nvPicPr>
            <p:cNvPr id="61" name="object 57">
              <a:extLst>
                <a:ext uri="{FF2B5EF4-FFF2-40B4-BE49-F238E27FC236}">
                  <a16:creationId xmlns:a16="http://schemas.microsoft.com/office/drawing/2014/main" id="{2B5A9D4C-3446-5612-DCDD-9DC880CE5E15}"/>
                </a:ext>
              </a:extLst>
            </p:cNvPr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8323992" y="5010816"/>
              <a:ext cx="276224" cy="106870"/>
            </a:xfrm>
            <a:prstGeom prst="rect">
              <a:avLst/>
            </a:prstGeom>
          </p:spPr>
        </p:pic>
        <p:pic>
          <p:nvPicPr>
            <p:cNvPr id="62" name="object 58">
              <a:extLst>
                <a:ext uri="{FF2B5EF4-FFF2-40B4-BE49-F238E27FC236}">
                  <a16:creationId xmlns:a16="http://schemas.microsoft.com/office/drawing/2014/main" id="{967F3012-E1A1-2D42-CC9E-563E27814AA0}"/>
                </a:ext>
              </a:extLst>
            </p:cNvPr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5596127" y="4959096"/>
              <a:ext cx="3837051" cy="1048797"/>
            </a:xfrm>
            <a:prstGeom prst="rect">
              <a:avLst/>
            </a:prstGeom>
          </p:spPr>
        </p:pic>
      </p:grpSp>
      <p:pic>
        <p:nvPicPr>
          <p:cNvPr id="63" name="object 59">
            <a:extLst>
              <a:ext uri="{FF2B5EF4-FFF2-40B4-BE49-F238E27FC236}">
                <a16:creationId xmlns:a16="http://schemas.microsoft.com/office/drawing/2014/main" id="{2602B4AA-BD63-B57B-4F1A-88890990B908}"/>
              </a:ext>
            </a:extLst>
          </p:cNvPr>
          <p:cNvPicPr/>
          <p:nvPr/>
        </p:nvPicPr>
        <p:blipFill>
          <a:blip r:embed="rId35" cstate="print"/>
          <a:stretch>
            <a:fillRect/>
          </a:stretch>
        </p:blipFill>
        <p:spPr>
          <a:xfrm>
            <a:off x="1482216" y="6150755"/>
            <a:ext cx="805529" cy="87249"/>
          </a:xfrm>
          <a:prstGeom prst="rect">
            <a:avLst/>
          </a:prstGeom>
        </p:spPr>
      </p:pic>
      <p:sp>
        <p:nvSpPr>
          <p:cNvPr id="64" name="object 60">
            <a:extLst>
              <a:ext uri="{FF2B5EF4-FFF2-40B4-BE49-F238E27FC236}">
                <a16:creationId xmlns:a16="http://schemas.microsoft.com/office/drawing/2014/main" id="{7D67A245-AD08-8BE1-06CD-5A3A8EFCB70F}"/>
              </a:ext>
            </a:extLst>
          </p:cNvPr>
          <p:cNvSpPr/>
          <p:nvPr/>
        </p:nvSpPr>
        <p:spPr>
          <a:xfrm>
            <a:off x="9932892" y="6149231"/>
            <a:ext cx="52069" cy="88900"/>
          </a:xfrm>
          <a:custGeom>
            <a:avLst/>
            <a:gdLst/>
            <a:ahLst/>
            <a:cxnLst/>
            <a:rect l="l" t="t" r="r" b="b"/>
            <a:pathLst>
              <a:path w="52070" h="88900">
                <a:moveTo>
                  <a:pt x="32004" y="88487"/>
                </a:moveTo>
                <a:lnTo>
                  <a:pt x="21336" y="88487"/>
                </a:lnTo>
                <a:lnTo>
                  <a:pt x="16764" y="86963"/>
                </a:lnTo>
                <a:lnTo>
                  <a:pt x="13716" y="85439"/>
                </a:lnTo>
                <a:lnTo>
                  <a:pt x="9144" y="82391"/>
                </a:lnTo>
                <a:lnTo>
                  <a:pt x="6096" y="79343"/>
                </a:lnTo>
                <a:lnTo>
                  <a:pt x="4572" y="74771"/>
                </a:lnTo>
                <a:lnTo>
                  <a:pt x="1524" y="70199"/>
                </a:lnTo>
                <a:lnTo>
                  <a:pt x="0" y="64103"/>
                </a:lnTo>
                <a:lnTo>
                  <a:pt x="0" y="58007"/>
                </a:lnTo>
                <a:lnTo>
                  <a:pt x="223" y="54959"/>
                </a:lnTo>
                <a:lnTo>
                  <a:pt x="335" y="53435"/>
                </a:lnTo>
                <a:lnTo>
                  <a:pt x="447" y="51911"/>
                </a:lnTo>
                <a:lnTo>
                  <a:pt x="571" y="50229"/>
                </a:lnTo>
                <a:lnTo>
                  <a:pt x="20574" y="13716"/>
                </a:lnTo>
                <a:lnTo>
                  <a:pt x="36576" y="0"/>
                </a:lnTo>
                <a:lnTo>
                  <a:pt x="39624" y="6096"/>
                </a:lnTo>
                <a:lnTo>
                  <a:pt x="33956" y="10668"/>
                </a:lnTo>
                <a:lnTo>
                  <a:pt x="28575" y="15240"/>
                </a:lnTo>
                <a:lnTo>
                  <a:pt x="9144" y="45815"/>
                </a:lnTo>
                <a:lnTo>
                  <a:pt x="19812" y="45815"/>
                </a:lnTo>
                <a:lnTo>
                  <a:pt x="18288" y="47339"/>
                </a:lnTo>
                <a:lnTo>
                  <a:pt x="15240" y="47339"/>
                </a:lnTo>
                <a:lnTo>
                  <a:pt x="12192" y="48863"/>
                </a:lnTo>
                <a:lnTo>
                  <a:pt x="10668" y="51911"/>
                </a:lnTo>
                <a:lnTo>
                  <a:pt x="7620" y="53435"/>
                </a:lnTo>
                <a:lnTo>
                  <a:pt x="7620" y="67151"/>
                </a:lnTo>
                <a:lnTo>
                  <a:pt x="9144" y="71723"/>
                </a:lnTo>
                <a:lnTo>
                  <a:pt x="12192" y="76295"/>
                </a:lnTo>
                <a:lnTo>
                  <a:pt x="16764" y="80867"/>
                </a:lnTo>
                <a:lnTo>
                  <a:pt x="21336" y="82391"/>
                </a:lnTo>
                <a:lnTo>
                  <a:pt x="44196" y="82391"/>
                </a:lnTo>
                <a:lnTo>
                  <a:pt x="42672" y="83915"/>
                </a:lnTo>
                <a:lnTo>
                  <a:pt x="39624" y="85439"/>
                </a:lnTo>
                <a:lnTo>
                  <a:pt x="35052" y="86963"/>
                </a:lnTo>
                <a:lnTo>
                  <a:pt x="32004" y="88487"/>
                </a:lnTo>
                <a:close/>
              </a:path>
              <a:path w="52070" h="88900">
                <a:moveTo>
                  <a:pt x="44196" y="82391"/>
                </a:moveTo>
                <a:lnTo>
                  <a:pt x="32004" y="82391"/>
                </a:lnTo>
                <a:lnTo>
                  <a:pt x="36576" y="80867"/>
                </a:lnTo>
                <a:lnTo>
                  <a:pt x="39624" y="77819"/>
                </a:lnTo>
                <a:lnTo>
                  <a:pt x="42672" y="73247"/>
                </a:lnTo>
                <a:lnTo>
                  <a:pt x="45720" y="70199"/>
                </a:lnTo>
                <a:lnTo>
                  <a:pt x="45720" y="58007"/>
                </a:lnTo>
                <a:lnTo>
                  <a:pt x="42672" y="53435"/>
                </a:lnTo>
                <a:lnTo>
                  <a:pt x="36576" y="47339"/>
                </a:lnTo>
                <a:lnTo>
                  <a:pt x="32004" y="45815"/>
                </a:lnTo>
                <a:lnTo>
                  <a:pt x="9144" y="45815"/>
                </a:lnTo>
                <a:lnTo>
                  <a:pt x="15332" y="42719"/>
                </a:lnTo>
                <a:lnTo>
                  <a:pt x="21336" y="39624"/>
                </a:lnTo>
                <a:lnTo>
                  <a:pt x="32004" y="39624"/>
                </a:lnTo>
                <a:lnTo>
                  <a:pt x="36576" y="41148"/>
                </a:lnTo>
                <a:lnTo>
                  <a:pt x="39534" y="42719"/>
                </a:lnTo>
                <a:lnTo>
                  <a:pt x="44196" y="44291"/>
                </a:lnTo>
                <a:lnTo>
                  <a:pt x="45720" y="47339"/>
                </a:lnTo>
                <a:lnTo>
                  <a:pt x="48768" y="51911"/>
                </a:lnTo>
                <a:lnTo>
                  <a:pt x="50292" y="54959"/>
                </a:lnTo>
                <a:lnTo>
                  <a:pt x="51816" y="59531"/>
                </a:lnTo>
                <a:lnTo>
                  <a:pt x="51816" y="68675"/>
                </a:lnTo>
                <a:lnTo>
                  <a:pt x="50292" y="73247"/>
                </a:lnTo>
                <a:lnTo>
                  <a:pt x="48768" y="76295"/>
                </a:lnTo>
                <a:lnTo>
                  <a:pt x="45720" y="80867"/>
                </a:lnTo>
                <a:lnTo>
                  <a:pt x="44196" y="823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133433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E40E69-575F-4823-C014-306063919F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A bouquet of flowers">
            <a:extLst>
              <a:ext uri="{FF2B5EF4-FFF2-40B4-BE49-F238E27FC236}">
                <a16:creationId xmlns:a16="http://schemas.microsoft.com/office/drawing/2014/main" id="{529B592D-FFEC-CD6A-C08B-0C87937915B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09000"/>
                    </a14:imgEffect>
                    <a14:imgEffect>
                      <a14:brightnessContrast bright="-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solidFill>
            <a:schemeClr val="bg1">
              <a:lumMod val="95000"/>
            </a:schemeClr>
          </a:solidFill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90B101BE-CC03-3D22-D3A0-2ACC9903B7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7048" y="2276856"/>
            <a:ext cx="9144000" cy="1508760"/>
          </a:xfrm>
        </p:spPr>
        <p:txBody>
          <a:bodyPr/>
          <a:lstStyle/>
          <a:p>
            <a:r>
              <a:rPr lang="en-US" dirty="0"/>
              <a:t>SYSTEM REQUIREMENTS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AD94F7F8-AD8D-949A-9075-FD863CFD56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3858768"/>
            <a:ext cx="9144000" cy="84124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2" name="Plaque 11">
            <a:extLst>
              <a:ext uri="{FF2B5EF4-FFF2-40B4-BE49-F238E27FC236}">
                <a16:creationId xmlns:a16="http://schemas.microsoft.com/office/drawing/2014/main" id="{3736E192-1C99-8AE7-3F28-0428975D65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332854" y="1782305"/>
            <a:ext cx="9546956" cy="3270142"/>
          </a:xfrm>
          <a:prstGeom prst="plaque">
            <a:avLst>
              <a:gd name="adj" fmla="val 7602"/>
            </a:avLst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4E1F568-36F6-B538-F6DC-8F22B4C585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433949" y="3605726"/>
            <a:ext cx="532130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5D796D83-04FA-D962-5B20-E51B7BB444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08560" y="3464902"/>
            <a:ext cx="972078" cy="285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1833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EBFBF-F8B0-D44E-B6BF-4A0429AC3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688" y="228600"/>
            <a:ext cx="9528048" cy="1600200"/>
          </a:xfrm>
        </p:spPr>
        <p:txBody>
          <a:bodyPr>
            <a:normAutofit/>
          </a:bodyPr>
          <a:lstStyle/>
          <a:p>
            <a:r>
              <a:rPr lang="en-US" sz="3600" dirty="0"/>
              <a:t>SYSTEM REQUIREMENTS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8A848C7-243A-AE13-E323-3C71FD8DA6C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32688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C69194-7927-A259-0C43-EE59A460354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11" name="object 6">
            <a:extLst>
              <a:ext uri="{FF2B5EF4-FFF2-40B4-BE49-F238E27FC236}">
                <a16:creationId xmlns:a16="http://schemas.microsoft.com/office/drawing/2014/main" id="{92D2644A-56C2-7428-B9C6-E1FEFB211F2C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59928" y="2598147"/>
            <a:ext cx="868118" cy="184794"/>
          </a:xfrm>
          <a:prstGeom prst="rect">
            <a:avLst/>
          </a:prstGeom>
        </p:spPr>
      </p:pic>
      <p:grpSp>
        <p:nvGrpSpPr>
          <p:cNvPr id="12" name="object 7">
            <a:extLst>
              <a:ext uri="{FF2B5EF4-FFF2-40B4-BE49-F238E27FC236}">
                <a16:creationId xmlns:a16="http://schemas.microsoft.com/office/drawing/2014/main" id="{08F918C8-4D55-0AF0-6FF8-AB8C5D66CA4F}"/>
              </a:ext>
            </a:extLst>
          </p:cNvPr>
          <p:cNvGrpSpPr/>
          <p:nvPr/>
        </p:nvGrpSpPr>
        <p:grpSpPr>
          <a:xfrm>
            <a:off x="2913475" y="2601195"/>
            <a:ext cx="1371600" cy="236854"/>
            <a:chOff x="1535615" y="3189917"/>
            <a:chExt cx="1371600" cy="236854"/>
          </a:xfrm>
        </p:grpSpPr>
        <p:pic>
          <p:nvPicPr>
            <p:cNvPr id="13" name="object 8">
              <a:extLst>
                <a:ext uri="{FF2B5EF4-FFF2-40B4-BE49-F238E27FC236}">
                  <a16:creationId xmlns:a16="http://schemas.microsoft.com/office/drawing/2014/main" id="{921172FD-B7C4-469F-40B7-2600CBE29FB3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35615" y="3189917"/>
              <a:ext cx="480545" cy="236705"/>
            </a:xfrm>
            <a:prstGeom prst="rect">
              <a:avLst/>
            </a:prstGeom>
          </p:spPr>
        </p:pic>
        <p:pic>
          <p:nvPicPr>
            <p:cNvPr id="14" name="object 9">
              <a:extLst>
                <a:ext uri="{FF2B5EF4-FFF2-40B4-BE49-F238E27FC236}">
                  <a16:creationId xmlns:a16="http://schemas.microsoft.com/office/drawing/2014/main" id="{FC764264-FD2A-E3AC-3D98-23D061258A34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37487" y="3203728"/>
              <a:ext cx="833066" cy="167935"/>
            </a:xfrm>
            <a:prstGeom prst="rect">
              <a:avLst/>
            </a:prstGeom>
          </p:spPr>
        </p:pic>
        <p:sp>
          <p:nvSpPr>
            <p:cNvPr id="15" name="object 10">
              <a:extLst>
                <a:ext uri="{FF2B5EF4-FFF2-40B4-BE49-F238E27FC236}">
                  <a16:creationId xmlns:a16="http://schemas.microsoft.com/office/drawing/2014/main" id="{69A54DDC-B0CC-F7C5-97F4-790AD9215C85}"/>
                </a:ext>
              </a:extLst>
            </p:cNvPr>
            <p:cNvSpPr/>
            <p:nvPr/>
          </p:nvSpPr>
          <p:spPr>
            <a:xfrm>
              <a:off x="2888068" y="3251834"/>
              <a:ext cx="15240" cy="113030"/>
            </a:xfrm>
            <a:custGeom>
              <a:avLst/>
              <a:gdLst/>
              <a:ahLst/>
              <a:cxnLst/>
              <a:rect l="l" t="t" r="r" b="b"/>
              <a:pathLst>
                <a:path w="15239" h="113029">
                  <a:moveTo>
                    <a:pt x="15240" y="91541"/>
                  </a:moveTo>
                  <a:lnTo>
                    <a:pt x="0" y="91541"/>
                  </a:lnTo>
                  <a:lnTo>
                    <a:pt x="0" y="112966"/>
                  </a:lnTo>
                  <a:lnTo>
                    <a:pt x="15240" y="112966"/>
                  </a:lnTo>
                  <a:lnTo>
                    <a:pt x="15240" y="91541"/>
                  </a:lnTo>
                  <a:close/>
                </a:path>
                <a:path w="15239" h="113029">
                  <a:moveTo>
                    <a:pt x="15240" y="0"/>
                  </a:moveTo>
                  <a:lnTo>
                    <a:pt x="0" y="0"/>
                  </a:lnTo>
                  <a:lnTo>
                    <a:pt x="0" y="22860"/>
                  </a:lnTo>
                  <a:lnTo>
                    <a:pt x="15240" y="22860"/>
                  </a:lnTo>
                  <a:lnTo>
                    <a:pt x="15240" y="0"/>
                  </a:lnTo>
                  <a:close/>
                </a:path>
              </a:pathLst>
            </a:custGeom>
            <a:solidFill>
              <a:srgbClr val="2B3B3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1">
              <a:extLst>
                <a:ext uri="{FF2B5EF4-FFF2-40B4-BE49-F238E27FC236}">
                  <a16:creationId xmlns:a16="http://schemas.microsoft.com/office/drawing/2014/main" id="{398D397D-29EC-CDFD-A877-1CE990A84DBE}"/>
                </a:ext>
              </a:extLst>
            </p:cNvPr>
            <p:cNvSpPr/>
            <p:nvPr/>
          </p:nvSpPr>
          <p:spPr>
            <a:xfrm>
              <a:off x="2888075" y="3251834"/>
              <a:ext cx="15240" cy="113030"/>
            </a:xfrm>
            <a:custGeom>
              <a:avLst/>
              <a:gdLst/>
              <a:ahLst/>
              <a:cxnLst/>
              <a:rect l="l" t="t" r="r" b="b"/>
              <a:pathLst>
                <a:path w="15239" h="113029">
                  <a:moveTo>
                    <a:pt x="0" y="22860"/>
                  </a:moveTo>
                  <a:lnTo>
                    <a:pt x="0" y="0"/>
                  </a:lnTo>
                  <a:lnTo>
                    <a:pt x="15240" y="0"/>
                  </a:lnTo>
                  <a:lnTo>
                    <a:pt x="15240" y="22860"/>
                  </a:lnTo>
                  <a:lnTo>
                    <a:pt x="0" y="22860"/>
                  </a:lnTo>
                  <a:close/>
                </a:path>
                <a:path w="15239" h="113029">
                  <a:moveTo>
                    <a:pt x="0" y="112966"/>
                  </a:moveTo>
                  <a:lnTo>
                    <a:pt x="0" y="91535"/>
                  </a:lnTo>
                  <a:lnTo>
                    <a:pt x="15240" y="91535"/>
                  </a:lnTo>
                  <a:lnTo>
                    <a:pt x="15240" y="112966"/>
                  </a:lnTo>
                  <a:lnTo>
                    <a:pt x="0" y="112966"/>
                  </a:lnTo>
                  <a:close/>
                </a:path>
              </a:pathLst>
            </a:custGeom>
            <a:ln w="7629">
              <a:solidFill>
                <a:srgbClr val="2B3B3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2">
            <a:extLst>
              <a:ext uri="{FF2B5EF4-FFF2-40B4-BE49-F238E27FC236}">
                <a16:creationId xmlns:a16="http://schemas.microsoft.com/office/drawing/2014/main" id="{A32E5620-03A8-4D9F-890C-91CF93CDF587}"/>
              </a:ext>
            </a:extLst>
          </p:cNvPr>
          <p:cNvSpPr/>
          <p:nvPr/>
        </p:nvSpPr>
        <p:spPr>
          <a:xfrm>
            <a:off x="1966790" y="3003631"/>
            <a:ext cx="62865" cy="62865"/>
          </a:xfrm>
          <a:custGeom>
            <a:avLst/>
            <a:gdLst/>
            <a:ahLst/>
            <a:cxnLst/>
            <a:rect l="l" t="t" r="r" b="b"/>
            <a:pathLst>
              <a:path w="62865" h="62864">
                <a:moveTo>
                  <a:pt x="39624" y="62579"/>
                </a:moveTo>
                <a:lnTo>
                  <a:pt x="22859" y="62579"/>
                </a:lnTo>
                <a:lnTo>
                  <a:pt x="15240" y="59531"/>
                </a:lnTo>
                <a:lnTo>
                  <a:pt x="3048" y="47243"/>
                </a:lnTo>
                <a:lnTo>
                  <a:pt x="0" y="39623"/>
                </a:lnTo>
                <a:lnTo>
                  <a:pt x="0" y="32003"/>
                </a:lnTo>
                <a:lnTo>
                  <a:pt x="0" y="22859"/>
                </a:lnTo>
                <a:lnTo>
                  <a:pt x="3048" y="15239"/>
                </a:lnTo>
                <a:lnTo>
                  <a:pt x="15240" y="3047"/>
                </a:lnTo>
                <a:lnTo>
                  <a:pt x="22859" y="0"/>
                </a:lnTo>
                <a:lnTo>
                  <a:pt x="39624" y="0"/>
                </a:lnTo>
                <a:lnTo>
                  <a:pt x="47244" y="3047"/>
                </a:lnTo>
                <a:lnTo>
                  <a:pt x="59436" y="15239"/>
                </a:lnTo>
                <a:lnTo>
                  <a:pt x="62484" y="22859"/>
                </a:lnTo>
                <a:lnTo>
                  <a:pt x="62484" y="39623"/>
                </a:lnTo>
                <a:lnTo>
                  <a:pt x="59436" y="47243"/>
                </a:lnTo>
                <a:lnTo>
                  <a:pt x="47244" y="59531"/>
                </a:lnTo>
                <a:lnTo>
                  <a:pt x="39624" y="62579"/>
                </a:lnTo>
                <a:close/>
              </a:path>
            </a:pathLst>
          </a:custGeom>
          <a:solidFill>
            <a:srgbClr val="72282A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8" name="object 13">
            <a:extLst>
              <a:ext uri="{FF2B5EF4-FFF2-40B4-BE49-F238E27FC236}">
                <a16:creationId xmlns:a16="http://schemas.microsoft.com/office/drawing/2014/main" id="{CCAEEB1E-3959-938A-DB8B-98906E01C7C4}"/>
              </a:ext>
            </a:extLst>
          </p:cNvPr>
          <p:cNvGrpSpPr/>
          <p:nvPr/>
        </p:nvGrpSpPr>
        <p:grpSpPr>
          <a:xfrm>
            <a:off x="2256636" y="2951625"/>
            <a:ext cx="661035" cy="231140"/>
            <a:chOff x="878776" y="3540347"/>
            <a:chExt cx="661035" cy="231140"/>
          </a:xfrm>
        </p:grpSpPr>
        <p:pic>
          <p:nvPicPr>
            <p:cNvPr id="19" name="object 14">
              <a:extLst>
                <a:ext uri="{FF2B5EF4-FFF2-40B4-BE49-F238E27FC236}">
                  <a16:creationId xmlns:a16="http://schemas.microsoft.com/office/drawing/2014/main" id="{4F84284A-340E-7745-738C-54E0BA58DB7C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78776" y="3540347"/>
              <a:ext cx="297465" cy="230600"/>
            </a:xfrm>
            <a:prstGeom prst="rect">
              <a:avLst/>
            </a:prstGeom>
          </p:spPr>
        </p:pic>
        <p:pic>
          <p:nvPicPr>
            <p:cNvPr id="20" name="object 15">
              <a:extLst>
                <a:ext uri="{FF2B5EF4-FFF2-40B4-BE49-F238E27FC236}">
                  <a16:creationId xmlns:a16="http://schemas.microsoft.com/office/drawing/2014/main" id="{144D7240-B29E-051C-756A-FBC79CEE1E10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97673" y="3540347"/>
              <a:ext cx="90011" cy="172592"/>
            </a:xfrm>
            <a:prstGeom prst="rect">
              <a:avLst/>
            </a:prstGeom>
          </p:spPr>
        </p:pic>
        <p:pic>
          <p:nvPicPr>
            <p:cNvPr id="21" name="object 16">
              <a:extLst>
                <a:ext uri="{FF2B5EF4-FFF2-40B4-BE49-F238E27FC236}">
                  <a16:creationId xmlns:a16="http://schemas.microsoft.com/office/drawing/2014/main" id="{34E98CF4-E6AE-81C1-6089-17C722EE08F2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07496" y="3596925"/>
              <a:ext cx="115919" cy="117538"/>
            </a:xfrm>
            <a:prstGeom prst="rect">
              <a:avLst/>
            </a:prstGeom>
          </p:spPr>
        </p:pic>
        <p:pic>
          <p:nvPicPr>
            <p:cNvPr id="22" name="object 17">
              <a:extLst>
                <a:ext uri="{FF2B5EF4-FFF2-40B4-BE49-F238E27FC236}">
                  <a16:creationId xmlns:a16="http://schemas.microsoft.com/office/drawing/2014/main" id="{B6662836-0407-4009-0AC2-7E59D09B3146}"/>
                </a:ext>
              </a:extLst>
            </p:cNvPr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49419" y="3596925"/>
              <a:ext cx="90011" cy="116014"/>
            </a:xfrm>
            <a:prstGeom prst="rect">
              <a:avLst/>
            </a:prstGeom>
          </p:spPr>
        </p:pic>
      </p:grpSp>
      <p:grpSp>
        <p:nvGrpSpPr>
          <p:cNvPr id="23" name="object 18">
            <a:extLst>
              <a:ext uri="{FF2B5EF4-FFF2-40B4-BE49-F238E27FC236}">
                <a16:creationId xmlns:a16="http://schemas.microsoft.com/office/drawing/2014/main" id="{5D60352E-9467-E110-77A0-AE54017550A7}"/>
              </a:ext>
            </a:extLst>
          </p:cNvPr>
          <p:cNvGrpSpPr/>
          <p:nvPr/>
        </p:nvGrpSpPr>
        <p:grpSpPr>
          <a:xfrm>
            <a:off x="3024065" y="2948577"/>
            <a:ext cx="726440" cy="232410"/>
            <a:chOff x="1646205" y="3537299"/>
            <a:chExt cx="726440" cy="232410"/>
          </a:xfrm>
        </p:grpSpPr>
        <p:pic>
          <p:nvPicPr>
            <p:cNvPr id="24" name="object 19">
              <a:extLst>
                <a:ext uri="{FF2B5EF4-FFF2-40B4-BE49-F238E27FC236}">
                  <a16:creationId xmlns:a16="http://schemas.microsoft.com/office/drawing/2014/main" id="{341D4DAF-60E6-3739-001D-4B715FC961CD}"/>
                </a:ext>
              </a:extLst>
            </p:cNvPr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46205" y="3537299"/>
              <a:ext cx="254793" cy="232124"/>
            </a:xfrm>
            <a:prstGeom prst="rect">
              <a:avLst/>
            </a:prstGeom>
          </p:spPr>
        </p:pic>
        <p:pic>
          <p:nvPicPr>
            <p:cNvPr id="25" name="object 20">
              <a:extLst>
                <a:ext uri="{FF2B5EF4-FFF2-40B4-BE49-F238E27FC236}">
                  <a16:creationId xmlns:a16="http://schemas.microsoft.com/office/drawing/2014/main" id="{B052EEFA-C2A4-B1AA-85B3-D02393614FF8}"/>
                </a:ext>
              </a:extLst>
            </p:cNvPr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928431" y="3596925"/>
              <a:ext cx="148018" cy="117538"/>
            </a:xfrm>
            <a:prstGeom prst="rect">
              <a:avLst/>
            </a:prstGeom>
          </p:spPr>
        </p:pic>
        <p:sp>
          <p:nvSpPr>
            <p:cNvPr id="26" name="object 21">
              <a:extLst>
                <a:ext uri="{FF2B5EF4-FFF2-40B4-BE49-F238E27FC236}">
                  <a16:creationId xmlns:a16="http://schemas.microsoft.com/office/drawing/2014/main" id="{3D796DAF-32F5-40C9-3DAE-F189594AD0C6}"/>
                </a:ext>
              </a:extLst>
            </p:cNvPr>
            <p:cNvSpPr/>
            <p:nvPr/>
          </p:nvSpPr>
          <p:spPr>
            <a:xfrm>
              <a:off x="2100821" y="3554170"/>
              <a:ext cx="12700" cy="159385"/>
            </a:xfrm>
            <a:custGeom>
              <a:avLst/>
              <a:gdLst/>
              <a:ahLst/>
              <a:cxnLst/>
              <a:rect l="l" t="t" r="r" b="b"/>
              <a:pathLst>
                <a:path w="12700" h="159385">
                  <a:moveTo>
                    <a:pt x="12192" y="44284"/>
                  </a:moveTo>
                  <a:lnTo>
                    <a:pt x="0" y="44284"/>
                  </a:lnTo>
                  <a:lnTo>
                    <a:pt x="0" y="158775"/>
                  </a:lnTo>
                  <a:lnTo>
                    <a:pt x="12192" y="158775"/>
                  </a:lnTo>
                  <a:lnTo>
                    <a:pt x="12192" y="44284"/>
                  </a:lnTo>
                  <a:close/>
                </a:path>
                <a:path w="12700" h="159385">
                  <a:moveTo>
                    <a:pt x="12192" y="0"/>
                  </a:moveTo>
                  <a:lnTo>
                    <a:pt x="0" y="0"/>
                  </a:lnTo>
                  <a:lnTo>
                    <a:pt x="0" y="22860"/>
                  </a:lnTo>
                  <a:lnTo>
                    <a:pt x="12192" y="22860"/>
                  </a:lnTo>
                  <a:lnTo>
                    <a:pt x="12192" y="0"/>
                  </a:lnTo>
                  <a:close/>
                </a:path>
              </a:pathLst>
            </a:custGeom>
            <a:solidFill>
              <a:srgbClr val="2B3B3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2">
              <a:extLst>
                <a:ext uri="{FF2B5EF4-FFF2-40B4-BE49-F238E27FC236}">
                  <a16:creationId xmlns:a16="http://schemas.microsoft.com/office/drawing/2014/main" id="{98A36C8F-82AC-F180-CA4E-23CC33C807C7}"/>
                </a:ext>
              </a:extLst>
            </p:cNvPr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140553" y="3596925"/>
              <a:ext cx="115919" cy="117538"/>
            </a:xfrm>
            <a:prstGeom prst="rect">
              <a:avLst/>
            </a:prstGeom>
          </p:spPr>
        </p:pic>
        <p:pic>
          <p:nvPicPr>
            <p:cNvPr id="28" name="object 23">
              <a:extLst>
                <a:ext uri="{FF2B5EF4-FFF2-40B4-BE49-F238E27FC236}">
                  <a16:creationId xmlns:a16="http://schemas.microsoft.com/office/drawing/2014/main" id="{A965F916-452E-E855-F58C-BE74D0F78F94}"/>
                </a:ext>
              </a:extLst>
            </p:cNvPr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282380" y="3596925"/>
              <a:ext cx="90011" cy="116014"/>
            </a:xfrm>
            <a:prstGeom prst="rect">
              <a:avLst/>
            </a:prstGeom>
          </p:spPr>
        </p:pic>
      </p:grpSp>
      <p:grpSp>
        <p:nvGrpSpPr>
          <p:cNvPr id="29" name="object 24">
            <a:extLst>
              <a:ext uri="{FF2B5EF4-FFF2-40B4-BE49-F238E27FC236}">
                <a16:creationId xmlns:a16="http://schemas.microsoft.com/office/drawing/2014/main" id="{8C6496DD-6145-6982-85C7-68F35E7D3FF0}"/>
              </a:ext>
            </a:extLst>
          </p:cNvPr>
          <p:cNvGrpSpPr/>
          <p:nvPr/>
        </p:nvGrpSpPr>
        <p:grpSpPr>
          <a:xfrm>
            <a:off x="3857026" y="2948577"/>
            <a:ext cx="226060" cy="177165"/>
            <a:chOff x="2479166" y="3537299"/>
            <a:chExt cx="226060" cy="177165"/>
          </a:xfrm>
        </p:grpSpPr>
        <p:pic>
          <p:nvPicPr>
            <p:cNvPr id="30" name="object 25">
              <a:extLst>
                <a:ext uri="{FF2B5EF4-FFF2-40B4-BE49-F238E27FC236}">
                  <a16:creationId xmlns:a16="http://schemas.microsoft.com/office/drawing/2014/main" id="{95024FD7-3825-86A0-769C-6B881E59D2FC}"/>
                </a:ext>
              </a:extLst>
            </p:cNvPr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479166" y="3537299"/>
              <a:ext cx="90011" cy="177164"/>
            </a:xfrm>
            <a:prstGeom prst="rect">
              <a:avLst/>
            </a:prstGeom>
          </p:spPr>
        </p:pic>
        <p:sp>
          <p:nvSpPr>
            <p:cNvPr id="31" name="object 26">
              <a:extLst>
                <a:ext uri="{FF2B5EF4-FFF2-40B4-BE49-F238E27FC236}">
                  <a16:creationId xmlns:a16="http://schemas.microsoft.com/office/drawing/2014/main" id="{0B9168E6-915A-1886-6188-041D36C4D9E7}"/>
                </a:ext>
              </a:extLst>
            </p:cNvPr>
            <p:cNvSpPr/>
            <p:nvPr/>
          </p:nvSpPr>
          <p:spPr>
            <a:xfrm>
              <a:off x="2599931" y="3537305"/>
              <a:ext cx="105410" cy="175895"/>
            </a:xfrm>
            <a:custGeom>
              <a:avLst/>
              <a:gdLst/>
              <a:ahLst/>
              <a:cxnLst/>
              <a:rect l="l" t="t" r="r" b="b"/>
              <a:pathLst>
                <a:path w="105410" h="175895">
                  <a:moveTo>
                    <a:pt x="16776" y="152298"/>
                  </a:moveTo>
                  <a:lnTo>
                    <a:pt x="0" y="152298"/>
                  </a:lnTo>
                  <a:lnTo>
                    <a:pt x="0" y="175171"/>
                  </a:lnTo>
                  <a:lnTo>
                    <a:pt x="16776" y="175171"/>
                  </a:lnTo>
                  <a:lnTo>
                    <a:pt x="16776" y="152298"/>
                  </a:lnTo>
                  <a:close/>
                </a:path>
                <a:path w="105410" h="175895">
                  <a:moveTo>
                    <a:pt x="105067" y="0"/>
                  </a:moveTo>
                  <a:lnTo>
                    <a:pt x="98971" y="0"/>
                  </a:lnTo>
                  <a:lnTo>
                    <a:pt x="48577" y="41236"/>
                  </a:lnTo>
                  <a:lnTo>
                    <a:pt x="56197" y="50380"/>
                  </a:lnTo>
                  <a:lnTo>
                    <a:pt x="91351" y="22948"/>
                  </a:lnTo>
                  <a:lnTo>
                    <a:pt x="91351" y="175641"/>
                  </a:lnTo>
                  <a:lnTo>
                    <a:pt x="105067" y="175641"/>
                  </a:lnTo>
                  <a:lnTo>
                    <a:pt x="105067" y="0"/>
                  </a:lnTo>
                  <a:close/>
                </a:path>
              </a:pathLst>
            </a:custGeom>
            <a:solidFill>
              <a:srgbClr val="2B3B3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32" name="object 27">
            <a:extLst>
              <a:ext uri="{FF2B5EF4-FFF2-40B4-BE49-F238E27FC236}">
                <a16:creationId xmlns:a16="http://schemas.microsoft.com/office/drawing/2014/main" id="{003B17B9-A3F2-F58D-C071-BDF1BA682BBA}"/>
              </a:ext>
            </a:extLst>
          </p:cNvPr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4139348" y="2948577"/>
            <a:ext cx="109823" cy="177165"/>
          </a:xfrm>
          <a:prstGeom prst="rect">
            <a:avLst/>
          </a:prstGeom>
        </p:spPr>
      </p:pic>
      <p:grpSp>
        <p:nvGrpSpPr>
          <p:cNvPr id="33" name="object 28">
            <a:extLst>
              <a:ext uri="{FF2B5EF4-FFF2-40B4-BE49-F238E27FC236}">
                <a16:creationId xmlns:a16="http://schemas.microsoft.com/office/drawing/2014/main" id="{AAEA8F98-C975-EFC7-593A-A058DAC96F06}"/>
              </a:ext>
            </a:extLst>
          </p:cNvPr>
          <p:cNvGrpSpPr/>
          <p:nvPr/>
        </p:nvGrpSpPr>
        <p:grpSpPr>
          <a:xfrm>
            <a:off x="4336134" y="3008203"/>
            <a:ext cx="215265" cy="118110"/>
            <a:chOff x="2958274" y="3596925"/>
            <a:chExt cx="215265" cy="118110"/>
          </a:xfrm>
        </p:grpSpPr>
        <p:pic>
          <p:nvPicPr>
            <p:cNvPr id="34" name="object 29">
              <a:extLst>
                <a:ext uri="{FF2B5EF4-FFF2-40B4-BE49-F238E27FC236}">
                  <a16:creationId xmlns:a16="http://schemas.microsoft.com/office/drawing/2014/main" id="{3737D2F9-47C0-3896-A520-E00AF76BF66C}"/>
                </a:ext>
              </a:extLst>
            </p:cNvPr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958274" y="3596925"/>
              <a:ext cx="115919" cy="117538"/>
            </a:xfrm>
            <a:prstGeom prst="rect">
              <a:avLst/>
            </a:prstGeom>
          </p:spPr>
        </p:pic>
        <p:pic>
          <p:nvPicPr>
            <p:cNvPr id="35" name="object 30">
              <a:extLst>
                <a:ext uri="{FF2B5EF4-FFF2-40B4-BE49-F238E27FC236}">
                  <a16:creationId xmlns:a16="http://schemas.microsoft.com/office/drawing/2014/main" id="{1044CC9C-A6BF-8773-4368-156FE3259562}"/>
                </a:ext>
              </a:extLst>
            </p:cNvPr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100101" y="3596925"/>
              <a:ext cx="73247" cy="116014"/>
            </a:xfrm>
            <a:prstGeom prst="rect">
              <a:avLst/>
            </a:prstGeom>
          </p:spPr>
        </p:pic>
      </p:grpSp>
      <p:grpSp>
        <p:nvGrpSpPr>
          <p:cNvPr id="36" name="object 31">
            <a:extLst>
              <a:ext uri="{FF2B5EF4-FFF2-40B4-BE49-F238E27FC236}">
                <a16:creationId xmlns:a16="http://schemas.microsoft.com/office/drawing/2014/main" id="{51847DB5-44F7-6622-E951-9B9BE04A8383}"/>
              </a:ext>
            </a:extLst>
          </p:cNvPr>
          <p:cNvGrpSpPr/>
          <p:nvPr/>
        </p:nvGrpSpPr>
        <p:grpSpPr>
          <a:xfrm>
            <a:off x="4625980" y="2948577"/>
            <a:ext cx="618490" cy="232410"/>
            <a:chOff x="3248120" y="3537299"/>
            <a:chExt cx="618490" cy="232410"/>
          </a:xfrm>
        </p:grpSpPr>
        <p:pic>
          <p:nvPicPr>
            <p:cNvPr id="37" name="object 32">
              <a:extLst>
                <a:ext uri="{FF2B5EF4-FFF2-40B4-BE49-F238E27FC236}">
                  <a16:creationId xmlns:a16="http://schemas.microsoft.com/office/drawing/2014/main" id="{57F05346-7640-A86A-41DA-2B5A0C5CADD7}"/>
                </a:ext>
              </a:extLst>
            </p:cNvPr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248120" y="3596925"/>
              <a:ext cx="94583" cy="117538"/>
            </a:xfrm>
            <a:prstGeom prst="rect">
              <a:avLst/>
            </a:prstGeom>
          </p:spPr>
        </p:pic>
        <p:pic>
          <p:nvPicPr>
            <p:cNvPr id="38" name="object 33">
              <a:extLst>
                <a:ext uri="{FF2B5EF4-FFF2-40B4-BE49-F238E27FC236}">
                  <a16:creationId xmlns:a16="http://schemas.microsoft.com/office/drawing/2014/main" id="{0B6D505C-6EB6-2C61-646E-84437F3EFCE2}"/>
                </a:ext>
              </a:extLst>
            </p:cNvPr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367182" y="3540347"/>
              <a:ext cx="97631" cy="174117"/>
            </a:xfrm>
            <a:prstGeom prst="rect">
              <a:avLst/>
            </a:prstGeom>
          </p:spPr>
        </p:pic>
        <p:pic>
          <p:nvPicPr>
            <p:cNvPr id="39" name="object 34">
              <a:extLst>
                <a:ext uri="{FF2B5EF4-FFF2-40B4-BE49-F238E27FC236}">
                  <a16:creationId xmlns:a16="http://schemas.microsoft.com/office/drawing/2014/main" id="{D80D1854-9CB8-E84F-EF8C-581605F672C7}"/>
                </a:ext>
              </a:extLst>
            </p:cNvPr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484625" y="3537299"/>
              <a:ext cx="381381" cy="232124"/>
            </a:xfrm>
            <a:prstGeom prst="rect">
              <a:avLst/>
            </a:prstGeom>
          </p:spPr>
        </p:pic>
      </p:grpSp>
      <p:sp>
        <p:nvSpPr>
          <p:cNvPr id="40" name="object 35">
            <a:extLst>
              <a:ext uri="{FF2B5EF4-FFF2-40B4-BE49-F238E27FC236}">
                <a16:creationId xmlns:a16="http://schemas.microsoft.com/office/drawing/2014/main" id="{FFBE04D6-17F4-BF1B-B638-C0FB122632F9}"/>
              </a:ext>
            </a:extLst>
          </p:cNvPr>
          <p:cNvSpPr/>
          <p:nvPr/>
        </p:nvSpPr>
        <p:spPr>
          <a:xfrm>
            <a:off x="1966790" y="3351770"/>
            <a:ext cx="62865" cy="61594"/>
          </a:xfrm>
          <a:custGeom>
            <a:avLst/>
            <a:gdLst/>
            <a:ahLst/>
            <a:cxnLst/>
            <a:rect l="l" t="t" r="r" b="b"/>
            <a:pathLst>
              <a:path w="62865" h="61595">
                <a:moveTo>
                  <a:pt x="39624" y="61055"/>
                </a:moveTo>
                <a:lnTo>
                  <a:pt x="22859" y="61055"/>
                </a:lnTo>
                <a:lnTo>
                  <a:pt x="15240" y="58007"/>
                </a:lnTo>
                <a:lnTo>
                  <a:pt x="3048" y="45719"/>
                </a:lnTo>
                <a:lnTo>
                  <a:pt x="0" y="39623"/>
                </a:lnTo>
                <a:lnTo>
                  <a:pt x="0" y="30479"/>
                </a:lnTo>
                <a:lnTo>
                  <a:pt x="0" y="21335"/>
                </a:lnTo>
                <a:lnTo>
                  <a:pt x="3048" y="15239"/>
                </a:lnTo>
                <a:lnTo>
                  <a:pt x="15240" y="3047"/>
                </a:lnTo>
                <a:lnTo>
                  <a:pt x="22859" y="0"/>
                </a:lnTo>
                <a:lnTo>
                  <a:pt x="39624" y="0"/>
                </a:lnTo>
                <a:lnTo>
                  <a:pt x="47244" y="3047"/>
                </a:lnTo>
                <a:lnTo>
                  <a:pt x="53339" y="9143"/>
                </a:lnTo>
                <a:lnTo>
                  <a:pt x="59436" y="13715"/>
                </a:lnTo>
                <a:lnTo>
                  <a:pt x="62484" y="21335"/>
                </a:lnTo>
                <a:lnTo>
                  <a:pt x="62484" y="39623"/>
                </a:lnTo>
                <a:lnTo>
                  <a:pt x="59436" y="45719"/>
                </a:lnTo>
                <a:lnTo>
                  <a:pt x="47244" y="58007"/>
                </a:lnTo>
                <a:lnTo>
                  <a:pt x="39624" y="61055"/>
                </a:lnTo>
                <a:close/>
              </a:path>
            </a:pathLst>
          </a:custGeom>
          <a:solidFill>
            <a:srgbClr val="72282A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1" name="object 36">
            <a:extLst>
              <a:ext uri="{FF2B5EF4-FFF2-40B4-BE49-F238E27FC236}">
                <a16:creationId xmlns:a16="http://schemas.microsoft.com/office/drawing/2014/main" id="{BF1FBCDF-4B1B-4C9E-E0E5-8EAAE4B4A0D2}"/>
              </a:ext>
            </a:extLst>
          </p:cNvPr>
          <p:cNvGrpSpPr/>
          <p:nvPr/>
        </p:nvGrpSpPr>
        <p:grpSpPr>
          <a:xfrm>
            <a:off x="2221584" y="3298239"/>
            <a:ext cx="709930" cy="231140"/>
            <a:chOff x="843724" y="3886961"/>
            <a:chExt cx="709930" cy="231140"/>
          </a:xfrm>
        </p:grpSpPr>
        <p:sp>
          <p:nvSpPr>
            <p:cNvPr id="42" name="object 37">
              <a:extLst>
                <a:ext uri="{FF2B5EF4-FFF2-40B4-BE49-F238E27FC236}">
                  <a16:creationId xmlns:a16="http://schemas.microsoft.com/office/drawing/2014/main" id="{EF8D8A12-FBBC-9312-18E6-16A3FE43DF94}"/>
                </a:ext>
              </a:extLst>
            </p:cNvPr>
            <p:cNvSpPr/>
            <p:nvPr/>
          </p:nvSpPr>
          <p:spPr>
            <a:xfrm>
              <a:off x="843724" y="3886961"/>
              <a:ext cx="47625" cy="226060"/>
            </a:xfrm>
            <a:custGeom>
              <a:avLst/>
              <a:gdLst/>
              <a:ahLst/>
              <a:cxnLst/>
              <a:rect l="l" t="t" r="r" b="b"/>
              <a:pathLst>
                <a:path w="47625" h="226060">
                  <a:moveTo>
                    <a:pt x="9144" y="226028"/>
                  </a:moveTo>
                  <a:lnTo>
                    <a:pt x="4572" y="226028"/>
                  </a:lnTo>
                  <a:lnTo>
                    <a:pt x="3048" y="224504"/>
                  </a:lnTo>
                  <a:lnTo>
                    <a:pt x="0" y="212312"/>
                  </a:lnTo>
                  <a:lnTo>
                    <a:pt x="6096" y="213836"/>
                  </a:lnTo>
                  <a:lnTo>
                    <a:pt x="13716" y="213836"/>
                  </a:lnTo>
                  <a:lnTo>
                    <a:pt x="19812" y="212312"/>
                  </a:lnTo>
                  <a:lnTo>
                    <a:pt x="24384" y="207740"/>
                  </a:lnTo>
                  <a:lnTo>
                    <a:pt x="28956" y="204692"/>
                  </a:lnTo>
                  <a:lnTo>
                    <a:pt x="35052" y="163449"/>
                  </a:lnTo>
                  <a:lnTo>
                    <a:pt x="35052" y="0"/>
                  </a:lnTo>
                  <a:lnTo>
                    <a:pt x="47244" y="0"/>
                  </a:lnTo>
                  <a:lnTo>
                    <a:pt x="47244" y="175641"/>
                  </a:lnTo>
                  <a:lnTo>
                    <a:pt x="46672" y="187395"/>
                  </a:lnTo>
                  <a:lnTo>
                    <a:pt x="25908" y="222789"/>
                  </a:lnTo>
                  <a:lnTo>
                    <a:pt x="17954" y="225194"/>
                  </a:lnTo>
                  <a:lnTo>
                    <a:pt x="9144" y="226028"/>
                  </a:lnTo>
                  <a:close/>
                </a:path>
              </a:pathLst>
            </a:custGeom>
            <a:solidFill>
              <a:srgbClr val="2B3B3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3" name="object 38">
              <a:extLst>
                <a:ext uri="{FF2B5EF4-FFF2-40B4-BE49-F238E27FC236}">
                  <a16:creationId xmlns:a16="http://schemas.microsoft.com/office/drawing/2014/main" id="{29426B07-4C01-8959-F2E3-B8DBC10B7537}"/>
                </a:ext>
              </a:extLst>
            </p:cNvPr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29163" y="3946588"/>
              <a:ext cx="90011" cy="114490"/>
            </a:xfrm>
            <a:prstGeom prst="rect">
              <a:avLst/>
            </a:prstGeom>
          </p:spPr>
        </p:pic>
        <p:sp>
          <p:nvSpPr>
            <p:cNvPr id="44" name="object 39">
              <a:extLst>
                <a:ext uri="{FF2B5EF4-FFF2-40B4-BE49-F238E27FC236}">
                  <a16:creationId xmlns:a16="http://schemas.microsoft.com/office/drawing/2014/main" id="{B4E107A7-D8BB-AF9F-A73D-38E2439A5CC7}"/>
                </a:ext>
              </a:extLst>
            </p:cNvPr>
            <p:cNvSpPr/>
            <p:nvPr/>
          </p:nvSpPr>
          <p:spPr>
            <a:xfrm>
              <a:off x="1048118" y="3912971"/>
              <a:ext cx="406400" cy="205104"/>
            </a:xfrm>
            <a:custGeom>
              <a:avLst/>
              <a:gdLst/>
              <a:ahLst/>
              <a:cxnLst/>
              <a:rect l="l" t="t" r="r" b="b"/>
              <a:pathLst>
                <a:path w="406400" h="205104">
                  <a:moveTo>
                    <a:pt x="102209" y="90106"/>
                  </a:moveTo>
                  <a:lnTo>
                    <a:pt x="90639" y="53225"/>
                  </a:lnTo>
                  <a:lnTo>
                    <a:pt x="90017" y="52539"/>
                  </a:lnTo>
                  <a:lnTo>
                    <a:pt x="90017" y="90106"/>
                  </a:lnTo>
                  <a:lnTo>
                    <a:pt x="89179" y="100088"/>
                  </a:lnTo>
                  <a:lnTo>
                    <a:pt x="62776" y="134200"/>
                  </a:lnTo>
                  <a:lnTo>
                    <a:pt x="54394" y="136512"/>
                  </a:lnTo>
                  <a:lnTo>
                    <a:pt x="55168" y="136512"/>
                  </a:lnTo>
                  <a:lnTo>
                    <a:pt x="44297" y="137439"/>
                  </a:lnTo>
                  <a:lnTo>
                    <a:pt x="36245" y="136867"/>
                  </a:lnTo>
                  <a:lnTo>
                    <a:pt x="28206" y="135153"/>
                  </a:lnTo>
                  <a:lnTo>
                    <a:pt x="20205" y="132295"/>
                  </a:lnTo>
                  <a:lnTo>
                    <a:pt x="12192" y="128295"/>
                  </a:lnTo>
                  <a:lnTo>
                    <a:pt x="12192" y="44284"/>
                  </a:lnTo>
                  <a:lnTo>
                    <a:pt x="42773" y="44284"/>
                  </a:lnTo>
                  <a:lnTo>
                    <a:pt x="53390" y="44907"/>
                  </a:lnTo>
                  <a:lnTo>
                    <a:pt x="86779" y="70396"/>
                  </a:lnTo>
                  <a:lnTo>
                    <a:pt x="90017" y="90106"/>
                  </a:lnTo>
                  <a:lnTo>
                    <a:pt x="90017" y="52539"/>
                  </a:lnTo>
                  <a:lnTo>
                    <a:pt x="52273" y="33934"/>
                  </a:lnTo>
                  <a:lnTo>
                    <a:pt x="44297" y="33616"/>
                  </a:lnTo>
                  <a:lnTo>
                    <a:pt x="0" y="33616"/>
                  </a:lnTo>
                  <a:lnTo>
                    <a:pt x="0" y="204597"/>
                  </a:lnTo>
                  <a:lnTo>
                    <a:pt x="12192" y="204597"/>
                  </a:lnTo>
                  <a:lnTo>
                    <a:pt x="12192" y="140487"/>
                  </a:lnTo>
                  <a:lnTo>
                    <a:pt x="18288" y="143535"/>
                  </a:lnTo>
                  <a:lnTo>
                    <a:pt x="24384" y="145059"/>
                  </a:lnTo>
                  <a:lnTo>
                    <a:pt x="33528" y="148107"/>
                  </a:lnTo>
                  <a:lnTo>
                    <a:pt x="45821" y="148107"/>
                  </a:lnTo>
                  <a:lnTo>
                    <a:pt x="79616" y="137439"/>
                  </a:lnTo>
                  <a:lnTo>
                    <a:pt x="81089" y="136512"/>
                  </a:lnTo>
                  <a:lnTo>
                    <a:pt x="101663" y="98056"/>
                  </a:lnTo>
                  <a:lnTo>
                    <a:pt x="102209" y="90106"/>
                  </a:lnTo>
                  <a:close/>
                </a:path>
                <a:path w="406400" h="205104">
                  <a:moveTo>
                    <a:pt x="213550" y="33616"/>
                  </a:moveTo>
                  <a:lnTo>
                    <a:pt x="201358" y="33616"/>
                  </a:lnTo>
                  <a:lnTo>
                    <a:pt x="163258" y="111442"/>
                  </a:lnTo>
                  <a:lnTo>
                    <a:pt x="123545" y="33616"/>
                  </a:lnTo>
                  <a:lnTo>
                    <a:pt x="109829" y="33616"/>
                  </a:lnTo>
                  <a:lnTo>
                    <a:pt x="157162" y="125247"/>
                  </a:lnTo>
                  <a:lnTo>
                    <a:pt x="117449" y="204597"/>
                  </a:lnTo>
                  <a:lnTo>
                    <a:pt x="129730" y="204597"/>
                  </a:lnTo>
                  <a:lnTo>
                    <a:pt x="213550" y="33616"/>
                  </a:lnTo>
                  <a:close/>
                </a:path>
                <a:path w="406400" h="205104">
                  <a:moveTo>
                    <a:pt x="300520" y="131356"/>
                  </a:moveTo>
                  <a:lnTo>
                    <a:pt x="292900" y="135928"/>
                  </a:lnTo>
                  <a:lnTo>
                    <a:pt x="285280" y="137452"/>
                  </a:lnTo>
                  <a:lnTo>
                    <a:pt x="273088" y="137452"/>
                  </a:lnTo>
                  <a:lnTo>
                    <a:pt x="268516" y="135928"/>
                  </a:lnTo>
                  <a:lnTo>
                    <a:pt x="265468" y="131356"/>
                  </a:lnTo>
                  <a:lnTo>
                    <a:pt x="263944" y="126784"/>
                  </a:lnTo>
                  <a:lnTo>
                    <a:pt x="262420" y="120586"/>
                  </a:lnTo>
                  <a:lnTo>
                    <a:pt x="262420" y="44297"/>
                  </a:lnTo>
                  <a:lnTo>
                    <a:pt x="295948" y="44297"/>
                  </a:lnTo>
                  <a:lnTo>
                    <a:pt x="295948" y="33629"/>
                  </a:lnTo>
                  <a:lnTo>
                    <a:pt x="262420" y="33629"/>
                  </a:lnTo>
                  <a:lnTo>
                    <a:pt x="262420" y="0"/>
                  </a:lnTo>
                  <a:lnTo>
                    <a:pt x="250228" y="6096"/>
                  </a:lnTo>
                  <a:lnTo>
                    <a:pt x="250228" y="33629"/>
                  </a:lnTo>
                  <a:lnTo>
                    <a:pt x="225844" y="33629"/>
                  </a:lnTo>
                  <a:lnTo>
                    <a:pt x="225844" y="44297"/>
                  </a:lnTo>
                  <a:lnTo>
                    <a:pt x="250228" y="44297"/>
                  </a:lnTo>
                  <a:lnTo>
                    <a:pt x="250228" y="111442"/>
                  </a:lnTo>
                  <a:lnTo>
                    <a:pt x="250532" y="120954"/>
                  </a:lnTo>
                  <a:lnTo>
                    <a:pt x="268516" y="148120"/>
                  </a:lnTo>
                  <a:lnTo>
                    <a:pt x="285280" y="148120"/>
                  </a:lnTo>
                  <a:lnTo>
                    <a:pt x="289852" y="146596"/>
                  </a:lnTo>
                  <a:lnTo>
                    <a:pt x="294424" y="146596"/>
                  </a:lnTo>
                  <a:lnTo>
                    <a:pt x="300520" y="143548"/>
                  </a:lnTo>
                  <a:lnTo>
                    <a:pt x="300520" y="131356"/>
                  </a:lnTo>
                  <a:close/>
                </a:path>
                <a:path w="406400" h="205104">
                  <a:moveTo>
                    <a:pt x="405866" y="87058"/>
                  </a:moveTo>
                  <a:lnTo>
                    <a:pt x="404647" y="77914"/>
                  </a:lnTo>
                  <a:lnTo>
                    <a:pt x="404152" y="74142"/>
                  </a:lnTo>
                  <a:lnTo>
                    <a:pt x="404037" y="73672"/>
                  </a:lnTo>
                  <a:lnTo>
                    <a:pt x="401294" y="62966"/>
                  </a:lnTo>
                  <a:lnTo>
                    <a:pt x="397294" y="53530"/>
                  </a:lnTo>
                  <a:lnTo>
                    <a:pt x="393674" y="48107"/>
                  </a:lnTo>
                  <a:lnTo>
                    <a:pt x="393674" y="77914"/>
                  </a:lnTo>
                  <a:lnTo>
                    <a:pt x="320421" y="77914"/>
                  </a:lnTo>
                  <a:lnTo>
                    <a:pt x="321906" y="70142"/>
                  </a:lnTo>
                  <a:lnTo>
                    <a:pt x="324231" y="63157"/>
                  </a:lnTo>
                  <a:lnTo>
                    <a:pt x="324345" y="62966"/>
                  </a:lnTo>
                  <a:lnTo>
                    <a:pt x="327710" y="57035"/>
                  </a:lnTo>
                  <a:lnTo>
                    <a:pt x="332613" y="51904"/>
                  </a:lnTo>
                  <a:lnTo>
                    <a:pt x="338353" y="47028"/>
                  </a:lnTo>
                  <a:lnTo>
                    <a:pt x="344233" y="43713"/>
                  </a:lnTo>
                  <a:lnTo>
                    <a:pt x="350481" y="41808"/>
                  </a:lnTo>
                  <a:lnTo>
                    <a:pt x="350672" y="41808"/>
                  </a:lnTo>
                  <a:lnTo>
                    <a:pt x="356997" y="41236"/>
                  </a:lnTo>
                  <a:lnTo>
                    <a:pt x="389242" y="62966"/>
                  </a:lnTo>
                  <a:lnTo>
                    <a:pt x="393674" y="77914"/>
                  </a:lnTo>
                  <a:lnTo>
                    <a:pt x="393674" y="48107"/>
                  </a:lnTo>
                  <a:lnTo>
                    <a:pt x="356997" y="30568"/>
                  </a:lnTo>
                  <a:lnTo>
                    <a:pt x="350164" y="31127"/>
                  </a:lnTo>
                  <a:lnTo>
                    <a:pt x="317169" y="52984"/>
                  </a:lnTo>
                  <a:lnTo>
                    <a:pt x="314325" y="59524"/>
                  </a:lnTo>
                  <a:lnTo>
                    <a:pt x="311213" y="66446"/>
                  </a:lnTo>
                  <a:lnTo>
                    <a:pt x="308800" y="73672"/>
                  </a:lnTo>
                  <a:lnTo>
                    <a:pt x="308711" y="74142"/>
                  </a:lnTo>
                  <a:lnTo>
                    <a:pt x="307263" y="81470"/>
                  </a:lnTo>
                  <a:lnTo>
                    <a:pt x="306705" y="90106"/>
                  </a:lnTo>
                  <a:lnTo>
                    <a:pt x="307263" y="98082"/>
                  </a:lnTo>
                  <a:lnTo>
                    <a:pt x="308800" y="105918"/>
                  </a:lnTo>
                  <a:lnTo>
                    <a:pt x="334137" y="142011"/>
                  </a:lnTo>
                  <a:lnTo>
                    <a:pt x="361581" y="148107"/>
                  </a:lnTo>
                  <a:lnTo>
                    <a:pt x="376821" y="148107"/>
                  </a:lnTo>
                  <a:lnTo>
                    <a:pt x="382917" y="145059"/>
                  </a:lnTo>
                  <a:lnTo>
                    <a:pt x="390537" y="143535"/>
                  </a:lnTo>
                  <a:lnTo>
                    <a:pt x="396722" y="140487"/>
                  </a:lnTo>
                  <a:lnTo>
                    <a:pt x="401878" y="137401"/>
                  </a:lnTo>
                  <a:lnTo>
                    <a:pt x="404342" y="135915"/>
                  </a:lnTo>
                  <a:lnTo>
                    <a:pt x="404342" y="123634"/>
                  </a:lnTo>
                  <a:lnTo>
                    <a:pt x="394893" y="129692"/>
                  </a:lnTo>
                  <a:lnTo>
                    <a:pt x="384860" y="134010"/>
                  </a:lnTo>
                  <a:lnTo>
                    <a:pt x="374256" y="136588"/>
                  </a:lnTo>
                  <a:lnTo>
                    <a:pt x="363740" y="137401"/>
                  </a:lnTo>
                  <a:lnTo>
                    <a:pt x="353707" y="137401"/>
                  </a:lnTo>
                  <a:lnTo>
                    <a:pt x="321945" y="106870"/>
                  </a:lnTo>
                  <a:lnTo>
                    <a:pt x="320421" y="99250"/>
                  </a:lnTo>
                  <a:lnTo>
                    <a:pt x="320421" y="87058"/>
                  </a:lnTo>
                  <a:lnTo>
                    <a:pt x="405866" y="87058"/>
                  </a:lnTo>
                  <a:close/>
                </a:path>
              </a:pathLst>
            </a:custGeom>
            <a:solidFill>
              <a:srgbClr val="2B3B3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5" name="object 40">
              <a:extLst>
                <a:ext uri="{FF2B5EF4-FFF2-40B4-BE49-F238E27FC236}">
                  <a16:creationId xmlns:a16="http://schemas.microsoft.com/office/drawing/2014/main" id="{DC89C921-544C-2D1A-B3BD-862C22E30B62}"/>
                </a:ext>
              </a:extLst>
            </p:cNvPr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479899" y="3943540"/>
              <a:ext cx="73247" cy="116014"/>
            </a:xfrm>
            <a:prstGeom prst="rect">
              <a:avLst/>
            </a:prstGeom>
          </p:spPr>
        </p:pic>
      </p:grpSp>
      <p:grpSp>
        <p:nvGrpSpPr>
          <p:cNvPr id="46" name="object 41">
            <a:extLst>
              <a:ext uri="{FF2B5EF4-FFF2-40B4-BE49-F238E27FC236}">
                <a16:creationId xmlns:a16="http://schemas.microsoft.com/office/drawing/2014/main" id="{1556BF12-AB9C-7B5B-E8E4-4C89CD913C27}"/>
              </a:ext>
            </a:extLst>
          </p:cNvPr>
          <p:cNvGrpSpPr/>
          <p:nvPr/>
        </p:nvGrpSpPr>
        <p:grpSpPr>
          <a:xfrm>
            <a:off x="3022541" y="3298239"/>
            <a:ext cx="749300" cy="174625"/>
            <a:chOff x="1644681" y="3886961"/>
            <a:chExt cx="749300" cy="174625"/>
          </a:xfrm>
        </p:grpSpPr>
        <p:pic>
          <p:nvPicPr>
            <p:cNvPr id="47" name="object 42">
              <a:extLst>
                <a:ext uri="{FF2B5EF4-FFF2-40B4-BE49-F238E27FC236}">
                  <a16:creationId xmlns:a16="http://schemas.microsoft.com/office/drawing/2014/main" id="{266F692A-C8D2-6553-FB58-F7FC62C4949F}"/>
                </a:ext>
              </a:extLst>
            </p:cNvPr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644681" y="3886962"/>
              <a:ext cx="152590" cy="172593"/>
            </a:xfrm>
            <a:prstGeom prst="rect">
              <a:avLst/>
            </a:prstGeom>
          </p:spPr>
        </p:pic>
        <p:pic>
          <p:nvPicPr>
            <p:cNvPr id="48" name="object 43">
              <a:extLst>
                <a:ext uri="{FF2B5EF4-FFF2-40B4-BE49-F238E27FC236}">
                  <a16:creationId xmlns:a16="http://schemas.microsoft.com/office/drawing/2014/main" id="{46329FFE-F58A-358F-0AA4-4429B8B950C4}"/>
                </a:ext>
              </a:extLst>
            </p:cNvPr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823180" y="3912965"/>
              <a:ext cx="309657" cy="148113"/>
            </a:xfrm>
            <a:prstGeom prst="rect">
              <a:avLst/>
            </a:prstGeom>
          </p:spPr>
        </p:pic>
        <p:pic>
          <p:nvPicPr>
            <p:cNvPr id="49" name="object 44">
              <a:extLst>
                <a:ext uri="{FF2B5EF4-FFF2-40B4-BE49-F238E27FC236}">
                  <a16:creationId xmlns:a16="http://schemas.microsoft.com/office/drawing/2014/main" id="{95FF543D-9E09-1E3E-3920-98C71810B4C2}"/>
                </a:ext>
              </a:extLst>
            </p:cNvPr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2160365" y="3886961"/>
              <a:ext cx="233362" cy="174117"/>
            </a:xfrm>
            <a:prstGeom prst="rect">
              <a:avLst/>
            </a:prstGeom>
          </p:spPr>
        </p:pic>
      </p:grpSp>
      <p:grpSp>
        <p:nvGrpSpPr>
          <p:cNvPr id="50" name="object 45">
            <a:extLst>
              <a:ext uri="{FF2B5EF4-FFF2-40B4-BE49-F238E27FC236}">
                <a16:creationId xmlns:a16="http://schemas.microsoft.com/office/drawing/2014/main" id="{869AE199-F9BE-6B76-8B44-A202E62705C7}"/>
              </a:ext>
            </a:extLst>
          </p:cNvPr>
          <p:cNvGrpSpPr/>
          <p:nvPr/>
        </p:nvGrpSpPr>
        <p:grpSpPr>
          <a:xfrm>
            <a:off x="3791495" y="3298239"/>
            <a:ext cx="233679" cy="174625"/>
            <a:chOff x="2413635" y="3886961"/>
            <a:chExt cx="233679" cy="174625"/>
          </a:xfrm>
        </p:grpSpPr>
        <p:pic>
          <p:nvPicPr>
            <p:cNvPr id="51" name="object 46">
              <a:extLst>
                <a:ext uri="{FF2B5EF4-FFF2-40B4-BE49-F238E27FC236}">
                  <a16:creationId xmlns:a16="http://schemas.microsoft.com/office/drawing/2014/main" id="{55712DD6-11DA-8394-A4E8-22D31F6D36C0}"/>
                </a:ext>
              </a:extLst>
            </p:cNvPr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2553938" y="3886961"/>
              <a:ext cx="93059" cy="172593"/>
            </a:xfrm>
            <a:prstGeom prst="rect">
              <a:avLst/>
            </a:prstGeom>
          </p:spPr>
        </p:pic>
        <p:pic>
          <p:nvPicPr>
            <p:cNvPr id="52" name="object 47">
              <a:extLst>
                <a:ext uri="{FF2B5EF4-FFF2-40B4-BE49-F238E27FC236}">
                  <a16:creationId xmlns:a16="http://schemas.microsoft.com/office/drawing/2014/main" id="{49A41357-301F-76A4-3EC5-44EC4888CEAB}"/>
                </a:ext>
              </a:extLst>
            </p:cNvPr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2413635" y="3943540"/>
              <a:ext cx="114395" cy="117538"/>
            </a:xfrm>
            <a:prstGeom prst="rect">
              <a:avLst/>
            </a:prstGeom>
          </p:spPr>
        </p:pic>
      </p:grpSp>
      <p:grpSp>
        <p:nvGrpSpPr>
          <p:cNvPr id="53" name="object 48">
            <a:extLst>
              <a:ext uri="{FF2B5EF4-FFF2-40B4-BE49-F238E27FC236}">
                <a16:creationId xmlns:a16="http://schemas.microsoft.com/office/drawing/2014/main" id="{E44D9C7F-DEEA-78D2-25EE-180A4E7F9080}"/>
              </a:ext>
            </a:extLst>
          </p:cNvPr>
          <p:cNvGrpSpPr/>
          <p:nvPr/>
        </p:nvGrpSpPr>
        <p:grpSpPr>
          <a:xfrm>
            <a:off x="4105724" y="3296716"/>
            <a:ext cx="304165" cy="232410"/>
            <a:chOff x="2727864" y="3885438"/>
            <a:chExt cx="304165" cy="232410"/>
          </a:xfrm>
        </p:grpSpPr>
        <p:pic>
          <p:nvPicPr>
            <p:cNvPr id="54" name="object 49">
              <a:extLst>
                <a:ext uri="{FF2B5EF4-FFF2-40B4-BE49-F238E27FC236}">
                  <a16:creationId xmlns:a16="http://schemas.microsoft.com/office/drawing/2014/main" id="{118681A2-8557-25E0-D734-02C3ABB75B7D}"/>
                </a:ext>
              </a:extLst>
            </p:cNvPr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2727864" y="3885438"/>
              <a:ext cx="184689" cy="232124"/>
            </a:xfrm>
            <a:prstGeom prst="rect">
              <a:avLst/>
            </a:prstGeom>
          </p:spPr>
        </p:pic>
        <p:pic>
          <p:nvPicPr>
            <p:cNvPr id="55" name="object 50">
              <a:extLst>
                <a:ext uri="{FF2B5EF4-FFF2-40B4-BE49-F238E27FC236}">
                  <a16:creationId xmlns:a16="http://schemas.microsoft.com/office/drawing/2014/main" id="{D413B7AC-5079-AA59-22A3-AFDFAC8FB231}"/>
                </a:ext>
              </a:extLst>
            </p:cNvPr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2936938" y="3943540"/>
              <a:ext cx="94583" cy="117538"/>
            </a:xfrm>
            <a:prstGeom prst="rect">
              <a:avLst/>
            </a:prstGeom>
          </p:spPr>
        </p:pic>
      </p:grpSp>
      <p:grpSp>
        <p:nvGrpSpPr>
          <p:cNvPr id="56" name="object 51">
            <a:extLst>
              <a:ext uri="{FF2B5EF4-FFF2-40B4-BE49-F238E27FC236}">
                <a16:creationId xmlns:a16="http://schemas.microsoft.com/office/drawing/2014/main" id="{199B1FC6-E4E6-3915-CEA7-1B3C1FC288B7}"/>
              </a:ext>
            </a:extLst>
          </p:cNvPr>
          <p:cNvGrpSpPr/>
          <p:nvPr/>
        </p:nvGrpSpPr>
        <p:grpSpPr>
          <a:xfrm>
            <a:off x="4481105" y="3296716"/>
            <a:ext cx="975360" cy="175895"/>
            <a:chOff x="3103245" y="3885438"/>
            <a:chExt cx="975360" cy="175895"/>
          </a:xfrm>
        </p:grpSpPr>
        <p:pic>
          <p:nvPicPr>
            <p:cNvPr id="57" name="object 52">
              <a:extLst>
                <a:ext uri="{FF2B5EF4-FFF2-40B4-BE49-F238E27FC236}">
                  <a16:creationId xmlns:a16="http://schemas.microsoft.com/office/drawing/2014/main" id="{7BA2069C-DC2B-F737-AEAD-FAF1489D25FB}"/>
                </a:ext>
              </a:extLst>
            </p:cNvPr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3103245" y="3885438"/>
              <a:ext cx="160115" cy="174117"/>
            </a:xfrm>
            <a:prstGeom prst="rect">
              <a:avLst/>
            </a:prstGeom>
          </p:spPr>
        </p:pic>
        <p:pic>
          <p:nvPicPr>
            <p:cNvPr id="58" name="object 53">
              <a:extLst>
                <a:ext uri="{FF2B5EF4-FFF2-40B4-BE49-F238E27FC236}">
                  <a16:creationId xmlns:a16="http://schemas.microsoft.com/office/drawing/2014/main" id="{F4866C29-3311-F69A-637A-956186919D17}"/>
                </a:ext>
              </a:extLst>
            </p:cNvPr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3284791" y="3943540"/>
              <a:ext cx="437864" cy="117538"/>
            </a:xfrm>
            <a:prstGeom prst="rect">
              <a:avLst/>
            </a:prstGeom>
          </p:spPr>
        </p:pic>
        <p:pic>
          <p:nvPicPr>
            <p:cNvPr id="59" name="object 54">
              <a:extLst>
                <a:ext uri="{FF2B5EF4-FFF2-40B4-BE49-F238E27FC236}">
                  <a16:creationId xmlns:a16="http://schemas.microsoft.com/office/drawing/2014/main" id="{A9330AC1-F409-9E1E-A26A-20C1931F761F}"/>
                </a:ext>
              </a:extLst>
            </p:cNvPr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3748563" y="3943540"/>
              <a:ext cx="91535" cy="116014"/>
            </a:xfrm>
            <a:prstGeom prst="rect">
              <a:avLst/>
            </a:prstGeom>
          </p:spPr>
        </p:pic>
        <p:pic>
          <p:nvPicPr>
            <p:cNvPr id="60" name="object 55">
              <a:extLst>
                <a:ext uri="{FF2B5EF4-FFF2-40B4-BE49-F238E27FC236}">
                  <a16:creationId xmlns:a16="http://schemas.microsoft.com/office/drawing/2014/main" id="{1DE5F136-A73F-72F2-3B3C-BA751D6C3FA9}"/>
                </a:ext>
              </a:extLst>
            </p:cNvPr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3867531" y="3886961"/>
              <a:ext cx="210597" cy="174117"/>
            </a:xfrm>
            <a:prstGeom prst="rect">
              <a:avLst/>
            </a:prstGeom>
          </p:spPr>
        </p:pic>
      </p:grpSp>
      <p:grpSp>
        <p:nvGrpSpPr>
          <p:cNvPr id="61" name="object 56">
            <a:extLst>
              <a:ext uri="{FF2B5EF4-FFF2-40B4-BE49-F238E27FC236}">
                <a16:creationId xmlns:a16="http://schemas.microsoft.com/office/drawing/2014/main" id="{DCFF28DD-E64A-6CF9-75BE-6D1DDFB58EF7}"/>
              </a:ext>
            </a:extLst>
          </p:cNvPr>
          <p:cNvGrpSpPr/>
          <p:nvPr/>
        </p:nvGrpSpPr>
        <p:grpSpPr>
          <a:xfrm>
            <a:off x="5542856" y="3354818"/>
            <a:ext cx="215265" cy="118110"/>
            <a:chOff x="4164996" y="3943540"/>
            <a:chExt cx="215265" cy="118110"/>
          </a:xfrm>
        </p:grpSpPr>
        <p:pic>
          <p:nvPicPr>
            <p:cNvPr id="62" name="object 57">
              <a:extLst>
                <a:ext uri="{FF2B5EF4-FFF2-40B4-BE49-F238E27FC236}">
                  <a16:creationId xmlns:a16="http://schemas.microsoft.com/office/drawing/2014/main" id="{7302216C-4CD0-FF06-50B1-9CA81CF8F570}"/>
                </a:ext>
              </a:extLst>
            </p:cNvPr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4164996" y="3943540"/>
              <a:ext cx="115919" cy="117538"/>
            </a:xfrm>
            <a:prstGeom prst="rect">
              <a:avLst/>
            </a:prstGeom>
          </p:spPr>
        </p:pic>
        <p:pic>
          <p:nvPicPr>
            <p:cNvPr id="63" name="object 58">
              <a:extLst>
                <a:ext uri="{FF2B5EF4-FFF2-40B4-BE49-F238E27FC236}">
                  <a16:creationId xmlns:a16="http://schemas.microsoft.com/office/drawing/2014/main" id="{9B296823-FDFD-CBE8-44F2-2CC0D57F6F0E}"/>
                </a:ext>
              </a:extLst>
            </p:cNvPr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4305395" y="3943540"/>
              <a:ext cx="74771" cy="116014"/>
            </a:xfrm>
            <a:prstGeom prst="rect">
              <a:avLst/>
            </a:prstGeom>
          </p:spPr>
        </p:pic>
      </p:grpSp>
      <p:grpSp>
        <p:nvGrpSpPr>
          <p:cNvPr id="64" name="object 59">
            <a:extLst>
              <a:ext uri="{FF2B5EF4-FFF2-40B4-BE49-F238E27FC236}">
                <a16:creationId xmlns:a16="http://schemas.microsoft.com/office/drawing/2014/main" id="{5498A070-4715-5E59-ABB5-A425F95314B7}"/>
              </a:ext>
            </a:extLst>
          </p:cNvPr>
          <p:cNvGrpSpPr/>
          <p:nvPr/>
        </p:nvGrpSpPr>
        <p:grpSpPr>
          <a:xfrm>
            <a:off x="2253588" y="3541032"/>
            <a:ext cx="332740" cy="232410"/>
            <a:chOff x="875728" y="4129754"/>
            <a:chExt cx="332740" cy="232410"/>
          </a:xfrm>
        </p:grpSpPr>
        <p:pic>
          <p:nvPicPr>
            <p:cNvPr id="65" name="object 60">
              <a:extLst>
                <a:ext uri="{FF2B5EF4-FFF2-40B4-BE49-F238E27FC236}">
                  <a16:creationId xmlns:a16="http://schemas.microsoft.com/office/drawing/2014/main" id="{C63FB2BB-B14B-237A-2998-338F3072C71C}"/>
                </a:ext>
              </a:extLst>
            </p:cNvPr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875728" y="4190905"/>
              <a:ext cx="102203" cy="170973"/>
            </a:xfrm>
            <a:prstGeom prst="rect">
              <a:avLst/>
            </a:prstGeom>
          </p:spPr>
        </p:pic>
        <p:sp>
          <p:nvSpPr>
            <p:cNvPr id="66" name="object 61">
              <a:extLst>
                <a:ext uri="{FF2B5EF4-FFF2-40B4-BE49-F238E27FC236}">
                  <a16:creationId xmlns:a16="http://schemas.microsoft.com/office/drawing/2014/main" id="{383ACCA7-3724-0727-A4FF-5FB951A8E6BD}"/>
                </a:ext>
              </a:extLst>
            </p:cNvPr>
            <p:cNvSpPr/>
            <p:nvPr/>
          </p:nvSpPr>
          <p:spPr>
            <a:xfrm>
              <a:off x="1000785" y="4129760"/>
              <a:ext cx="207645" cy="232410"/>
            </a:xfrm>
            <a:custGeom>
              <a:avLst/>
              <a:gdLst/>
              <a:ahLst/>
              <a:cxnLst/>
              <a:rect l="l" t="t" r="r" b="b"/>
              <a:pathLst>
                <a:path w="207644" h="232410">
                  <a:moveTo>
                    <a:pt x="12293" y="61150"/>
                  </a:moveTo>
                  <a:lnTo>
                    <a:pt x="0" y="61150"/>
                  </a:lnTo>
                  <a:lnTo>
                    <a:pt x="0" y="174117"/>
                  </a:lnTo>
                  <a:lnTo>
                    <a:pt x="12293" y="174117"/>
                  </a:lnTo>
                  <a:lnTo>
                    <a:pt x="12293" y="61150"/>
                  </a:lnTo>
                  <a:close/>
                </a:path>
                <a:path w="207644" h="232410">
                  <a:moveTo>
                    <a:pt x="12293" y="16852"/>
                  </a:moveTo>
                  <a:lnTo>
                    <a:pt x="0" y="16852"/>
                  </a:lnTo>
                  <a:lnTo>
                    <a:pt x="0" y="38188"/>
                  </a:lnTo>
                  <a:lnTo>
                    <a:pt x="12293" y="38188"/>
                  </a:lnTo>
                  <a:lnTo>
                    <a:pt x="12293" y="16852"/>
                  </a:lnTo>
                  <a:close/>
                </a:path>
                <a:path w="207644" h="232410">
                  <a:moveTo>
                    <a:pt x="149542" y="117640"/>
                  </a:moveTo>
                  <a:lnTo>
                    <a:pt x="137947" y="80746"/>
                  </a:lnTo>
                  <a:lnTo>
                    <a:pt x="137350" y="80111"/>
                  </a:lnTo>
                  <a:lnTo>
                    <a:pt x="137350" y="117640"/>
                  </a:lnTo>
                  <a:lnTo>
                    <a:pt x="136486" y="127609"/>
                  </a:lnTo>
                  <a:lnTo>
                    <a:pt x="109918" y="161721"/>
                  </a:lnTo>
                  <a:lnTo>
                    <a:pt x="101727" y="164033"/>
                  </a:lnTo>
                  <a:lnTo>
                    <a:pt x="102616" y="164033"/>
                  </a:lnTo>
                  <a:lnTo>
                    <a:pt x="91630" y="164973"/>
                  </a:lnTo>
                  <a:lnTo>
                    <a:pt x="82715" y="164401"/>
                  </a:lnTo>
                  <a:lnTo>
                    <a:pt x="74396" y="162674"/>
                  </a:lnTo>
                  <a:lnTo>
                    <a:pt x="66675" y="159791"/>
                  </a:lnTo>
                  <a:lnTo>
                    <a:pt x="59524" y="155740"/>
                  </a:lnTo>
                  <a:lnTo>
                    <a:pt x="59524" y="71818"/>
                  </a:lnTo>
                  <a:lnTo>
                    <a:pt x="90106" y="71818"/>
                  </a:lnTo>
                  <a:lnTo>
                    <a:pt x="100063" y="72440"/>
                  </a:lnTo>
                  <a:lnTo>
                    <a:pt x="133921" y="97929"/>
                  </a:lnTo>
                  <a:lnTo>
                    <a:pt x="137350" y="117640"/>
                  </a:lnTo>
                  <a:lnTo>
                    <a:pt x="137350" y="80111"/>
                  </a:lnTo>
                  <a:lnTo>
                    <a:pt x="132969" y="75438"/>
                  </a:lnTo>
                  <a:lnTo>
                    <a:pt x="128231" y="71818"/>
                  </a:lnTo>
                  <a:lnTo>
                    <a:pt x="127139" y="70980"/>
                  </a:lnTo>
                  <a:lnTo>
                    <a:pt x="90106" y="61150"/>
                  </a:lnTo>
                  <a:lnTo>
                    <a:pt x="47332" y="61150"/>
                  </a:lnTo>
                  <a:lnTo>
                    <a:pt x="47332" y="232130"/>
                  </a:lnTo>
                  <a:lnTo>
                    <a:pt x="59524" y="232130"/>
                  </a:lnTo>
                  <a:lnTo>
                    <a:pt x="59524" y="168021"/>
                  </a:lnTo>
                  <a:lnTo>
                    <a:pt x="65620" y="171069"/>
                  </a:lnTo>
                  <a:lnTo>
                    <a:pt x="71716" y="172593"/>
                  </a:lnTo>
                  <a:lnTo>
                    <a:pt x="80860" y="175641"/>
                  </a:lnTo>
                  <a:lnTo>
                    <a:pt x="93154" y="175641"/>
                  </a:lnTo>
                  <a:lnTo>
                    <a:pt x="133159" y="159016"/>
                  </a:lnTo>
                  <a:lnTo>
                    <a:pt x="148996" y="125374"/>
                  </a:lnTo>
                  <a:lnTo>
                    <a:pt x="149542" y="117640"/>
                  </a:lnTo>
                  <a:close/>
                </a:path>
                <a:path w="207644" h="232410">
                  <a:moveTo>
                    <a:pt x="207556" y="116116"/>
                  </a:moveTo>
                  <a:lnTo>
                    <a:pt x="201117" y="67754"/>
                  </a:lnTo>
                  <a:lnTo>
                    <a:pt x="180454" y="26187"/>
                  </a:lnTo>
                  <a:lnTo>
                    <a:pt x="158686" y="0"/>
                  </a:lnTo>
                  <a:lnTo>
                    <a:pt x="151066" y="0"/>
                  </a:lnTo>
                  <a:lnTo>
                    <a:pt x="160782" y="12026"/>
                  </a:lnTo>
                  <a:lnTo>
                    <a:pt x="169367" y="25044"/>
                  </a:lnTo>
                  <a:lnTo>
                    <a:pt x="188290" y="68402"/>
                  </a:lnTo>
                  <a:lnTo>
                    <a:pt x="195364" y="116116"/>
                  </a:lnTo>
                  <a:lnTo>
                    <a:pt x="194525" y="132080"/>
                  </a:lnTo>
                  <a:lnTo>
                    <a:pt x="183172" y="177165"/>
                  </a:lnTo>
                  <a:lnTo>
                    <a:pt x="161010" y="219252"/>
                  </a:lnTo>
                  <a:lnTo>
                    <a:pt x="151066" y="232130"/>
                  </a:lnTo>
                  <a:lnTo>
                    <a:pt x="158686" y="232130"/>
                  </a:lnTo>
                  <a:lnTo>
                    <a:pt x="188772" y="191541"/>
                  </a:lnTo>
                  <a:lnTo>
                    <a:pt x="204317" y="147777"/>
                  </a:lnTo>
                  <a:lnTo>
                    <a:pt x="206717" y="132080"/>
                  </a:lnTo>
                  <a:lnTo>
                    <a:pt x="207556" y="116116"/>
                  </a:lnTo>
                  <a:close/>
                </a:path>
              </a:pathLst>
            </a:custGeom>
            <a:solidFill>
              <a:srgbClr val="2B3B3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7" name="object 62">
            <a:extLst>
              <a:ext uri="{FF2B5EF4-FFF2-40B4-BE49-F238E27FC236}">
                <a16:creationId xmlns:a16="http://schemas.microsoft.com/office/drawing/2014/main" id="{4A63ED84-0E8C-3F35-4F99-3EA5CDC94195}"/>
              </a:ext>
            </a:extLst>
          </p:cNvPr>
          <p:cNvGrpSpPr/>
          <p:nvPr/>
        </p:nvGrpSpPr>
        <p:grpSpPr>
          <a:xfrm>
            <a:off x="2039271" y="3885356"/>
            <a:ext cx="843915" cy="238760"/>
            <a:chOff x="661411" y="4474078"/>
            <a:chExt cx="843915" cy="238760"/>
          </a:xfrm>
        </p:grpSpPr>
        <p:pic>
          <p:nvPicPr>
            <p:cNvPr id="68" name="object 63">
              <a:extLst>
                <a:ext uri="{FF2B5EF4-FFF2-40B4-BE49-F238E27FC236}">
                  <a16:creationId xmlns:a16="http://schemas.microsoft.com/office/drawing/2014/main" id="{7A00094F-F427-15CC-4B88-FF1EBBBBDE72}"/>
                </a:ext>
              </a:extLst>
            </p:cNvPr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661411" y="4474078"/>
              <a:ext cx="350910" cy="238229"/>
            </a:xfrm>
            <a:prstGeom prst="rect">
              <a:avLst/>
            </a:prstGeom>
          </p:spPr>
        </p:pic>
        <p:pic>
          <p:nvPicPr>
            <p:cNvPr id="69" name="object 64">
              <a:extLst>
                <a:ext uri="{FF2B5EF4-FFF2-40B4-BE49-F238E27FC236}">
                  <a16:creationId xmlns:a16="http://schemas.microsoft.com/office/drawing/2014/main" id="{EB855A11-4FA1-55AC-1FFA-C16A06A64F92}"/>
                </a:ext>
              </a:extLst>
            </p:cNvPr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1042792" y="4533704"/>
              <a:ext cx="97640" cy="123644"/>
            </a:xfrm>
            <a:prstGeom prst="rect">
              <a:avLst/>
            </a:prstGeom>
          </p:spPr>
        </p:pic>
        <p:sp>
          <p:nvSpPr>
            <p:cNvPr id="70" name="object 65">
              <a:extLst>
                <a:ext uri="{FF2B5EF4-FFF2-40B4-BE49-F238E27FC236}">
                  <a16:creationId xmlns:a16="http://schemas.microsoft.com/office/drawing/2014/main" id="{0EB6D9B0-6B69-CBE8-B29E-E22836D66FB2}"/>
                </a:ext>
              </a:extLst>
            </p:cNvPr>
            <p:cNvSpPr/>
            <p:nvPr/>
          </p:nvSpPr>
          <p:spPr>
            <a:xfrm>
              <a:off x="1165567" y="4493234"/>
              <a:ext cx="12700" cy="157480"/>
            </a:xfrm>
            <a:custGeom>
              <a:avLst/>
              <a:gdLst/>
              <a:ahLst/>
              <a:cxnLst/>
              <a:rect l="l" t="t" r="r" b="b"/>
              <a:pathLst>
                <a:path w="12700" h="157479">
                  <a:moveTo>
                    <a:pt x="12293" y="44297"/>
                  </a:moveTo>
                  <a:lnTo>
                    <a:pt x="0" y="44297"/>
                  </a:lnTo>
                  <a:lnTo>
                    <a:pt x="0" y="157264"/>
                  </a:lnTo>
                  <a:lnTo>
                    <a:pt x="12293" y="157264"/>
                  </a:lnTo>
                  <a:lnTo>
                    <a:pt x="12293" y="44297"/>
                  </a:lnTo>
                  <a:close/>
                </a:path>
                <a:path w="12700" h="157479">
                  <a:moveTo>
                    <a:pt x="12293" y="0"/>
                  </a:moveTo>
                  <a:lnTo>
                    <a:pt x="0" y="0"/>
                  </a:lnTo>
                  <a:lnTo>
                    <a:pt x="0" y="21336"/>
                  </a:lnTo>
                  <a:lnTo>
                    <a:pt x="12293" y="21336"/>
                  </a:lnTo>
                  <a:lnTo>
                    <a:pt x="12293" y="0"/>
                  </a:lnTo>
                  <a:close/>
                </a:path>
              </a:pathLst>
            </a:custGeom>
            <a:solidFill>
              <a:srgbClr val="2B3B3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66">
              <a:extLst>
                <a:ext uri="{FF2B5EF4-FFF2-40B4-BE49-F238E27FC236}">
                  <a16:creationId xmlns:a16="http://schemas.microsoft.com/office/drawing/2014/main" id="{BC9C4D0F-C170-581B-1485-7BAB650A779D}"/>
                </a:ext>
              </a:extLst>
            </p:cNvPr>
            <p:cNvSpPr/>
            <p:nvPr/>
          </p:nvSpPr>
          <p:spPr>
            <a:xfrm>
              <a:off x="1165574" y="4493228"/>
              <a:ext cx="12700" cy="157480"/>
            </a:xfrm>
            <a:custGeom>
              <a:avLst/>
              <a:gdLst/>
              <a:ahLst/>
              <a:cxnLst/>
              <a:rect l="l" t="t" r="r" b="b"/>
              <a:pathLst>
                <a:path w="12700" h="157479">
                  <a:moveTo>
                    <a:pt x="0" y="21336"/>
                  </a:moveTo>
                  <a:lnTo>
                    <a:pt x="0" y="0"/>
                  </a:lnTo>
                  <a:lnTo>
                    <a:pt x="12287" y="0"/>
                  </a:lnTo>
                  <a:lnTo>
                    <a:pt x="12287" y="21336"/>
                  </a:lnTo>
                  <a:lnTo>
                    <a:pt x="0" y="21336"/>
                  </a:lnTo>
                  <a:close/>
                </a:path>
                <a:path w="12700" h="157479">
                  <a:moveTo>
                    <a:pt x="12287" y="44291"/>
                  </a:moveTo>
                  <a:lnTo>
                    <a:pt x="12287" y="157257"/>
                  </a:lnTo>
                  <a:lnTo>
                    <a:pt x="0" y="157257"/>
                  </a:lnTo>
                  <a:lnTo>
                    <a:pt x="0" y="44291"/>
                  </a:lnTo>
                  <a:lnTo>
                    <a:pt x="12287" y="44291"/>
                  </a:lnTo>
                  <a:close/>
                </a:path>
              </a:pathLst>
            </a:custGeom>
            <a:ln w="7629">
              <a:solidFill>
                <a:srgbClr val="2B3B3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2" name="object 67">
              <a:extLst>
                <a:ext uri="{FF2B5EF4-FFF2-40B4-BE49-F238E27FC236}">
                  <a16:creationId xmlns:a16="http://schemas.microsoft.com/office/drawing/2014/main" id="{F9CF07C4-32B2-E680-BBA5-DBBF8C7C3D7E}"/>
                </a:ext>
              </a:extLst>
            </p:cNvPr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1209098" y="4474078"/>
              <a:ext cx="295951" cy="183270"/>
            </a:xfrm>
            <a:prstGeom prst="rect">
              <a:avLst/>
            </a:prstGeom>
          </p:spPr>
        </p:pic>
      </p:grpSp>
      <p:grpSp>
        <p:nvGrpSpPr>
          <p:cNvPr id="73" name="object 68">
            <a:extLst>
              <a:ext uri="{FF2B5EF4-FFF2-40B4-BE49-F238E27FC236}">
                <a16:creationId xmlns:a16="http://schemas.microsoft.com/office/drawing/2014/main" id="{0AAADEA0-FF72-E356-F43E-89F033FFD30F}"/>
              </a:ext>
            </a:extLst>
          </p:cNvPr>
          <p:cNvGrpSpPr/>
          <p:nvPr/>
        </p:nvGrpSpPr>
        <p:grpSpPr>
          <a:xfrm>
            <a:off x="2983579" y="3885356"/>
            <a:ext cx="677545" cy="238760"/>
            <a:chOff x="1605719" y="4474078"/>
            <a:chExt cx="677545" cy="238760"/>
          </a:xfrm>
        </p:grpSpPr>
        <p:sp>
          <p:nvSpPr>
            <p:cNvPr id="74" name="object 69">
              <a:extLst>
                <a:ext uri="{FF2B5EF4-FFF2-40B4-BE49-F238E27FC236}">
                  <a16:creationId xmlns:a16="http://schemas.microsoft.com/office/drawing/2014/main" id="{BD377648-C733-46F2-14CE-5E3A88A58F62}"/>
                </a:ext>
              </a:extLst>
            </p:cNvPr>
            <p:cNvSpPr/>
            <p:nvPr/>
          </p:nvSpPr>
          <p:spPr>
            <a:xfrm>
              <a:off x="1609534" y="4477892"/>
              <a:ext cx="100965" cy="172720"/>
            </a:xfrm>
            <a:custGeom>
              <a:avLst/>
              <a:gdLst/>
              <a:ahLst/>
              <a:cxnLst/>
              <a:rect l="l" t="t" r="r" b="b"/>
              <a:pathLst>
                <a:path w="100964" h="172720">
                  <a:moveTo>
                    <a:pt x="13811" y="172593"/>
                  </a:moveTo>
                  <a:lnTo>
                    <a:pt x="0" y="172593"/>
                  </a:lnTo>
                  <a:lnTo>
                    <a:pt x="0" y="0"/>
                  </a:lnTo>
                  <a:lnTo>
                    <a:pt x="45815" y="0"/>
                  </a:lnTo>
                  <a:lnTo>
                    <a:pt x="57792" y="834"/>
                  </a:lnTo>
                  <a:lnTo>
                    <a:pt x="68484" y="3250"/>
                  </a:lnTo>
                  <a:lnTo>
                    <a:pt x="77747" y="7112"/>
                  </a:lnTo>
                  <a:lnTo>
                    <a:pt x="85439" y="12287"/>
                  </a:lnTo>
                  <a:lnTo>
                    <a:pt x="13811" y="12287"/>
                  </a:lnTo>
                  <a:lnTo>
                    <a:pt x="13811" y="80962"/>
                  </a:lnTo>
                  <a:lnTo>
                    <a:pt x="85439" y="80962"/>
                  </a:lnTo>
                  <a:lnTo>
                    <a:pt x="77485" y="86082"/>
                  </a:lnTo>
                  <a:lnTo>
                    <a:pt x="67532" y="89916"/>
                  </a:lnTo>
                  <a:lnTo>
                    <a:pt x="55864" y="92321"/>
                  </a:lnTo>
                  <a:lnTo>
                    <a:pt x="42767" y="93154"/>
                  </a:lnTo>
                  <a:lnTo>
                    <a:pt x="13811" y="93154"/>
                  </a:lnTo>
                  <a:lnTo>
                    <a:pt x="13811" y="172593"/>
                  </a:lnTo>
                  <a:close/>
                </a:path>
                <a:path w="100964" h="172720">
                  <a:moveTo>
                    <a:pt x="85439" y="80962"/>
                  </a:moveTo>
                  <a:lnTo>
                    <a:pt x="42767" y="80962"/>
                  </a:lnTo>
                  <a:lnTo>
                    <a:pt x="61888" y="78698"/>
                  </a:lnTo>
                  <a:lnTo>
                    <a:pt x="75723" y="71997"/>
                  </a:lnTo>
                  <a:lnTo>
                    <a:pt x="84129" y="60991"/>
                  </a:lnTo>
                  <a:lnTo>
                    <a:pt x="86963" y="45815"/>
                  </a:lnTo>
                  <a:lnTo>
                    <a:pt x="84129" y="31575"/>
                  </a:lnTo>
                  <a:lnTo>
                    <a:pt x="75723" y="21050"/>
                  </a:lnTo>
                  <a:lnTo>
                    <a:pt x="61888" y="14525"/>
                  </a:lnTo>
                  <a:lnTo>
                    <a:pt x="42767" y="12287"/>
                  </a:lnTo>
                  <a:lnTo>
                    <a:pt x="85439" y="12287"/>
                  </a:lnTo>
                  <a:lnTo>
                    <a:pt x="92376" y="18811"/>
                  </a:lnTo>
                  <a:lnTo>
                    <a:pt x="97143" y="26765"/>
                  </a:lnTo>
                  <a:lnTo>
                    <a:pt x="99891" y="35861"/>
                  </a:lnTo>
                  <a:lnTo>
                    <a:pt x="100774" y="45815"/>
                  </a:lnTo>
                  <a:lnTo>
                    <a:pt x="99891" y="56705"/>
                  </a:lnTo>
                  <a:lnTo>
                    <a:pt x="97143" y="66282"/>
                  </a:lnTo>
                  <a:lnTo>
                    <a:pt x="92376" y="74412"/>
                  </a:lnTo>
                  <a:lnTo>
                    <a:pt x="85439" y="80962"/>
                  </a:lnTo>
                  <a:close/>
                </a:path>
              </a:pathLst>
            </a:custGeom>
            <a:solidFill>
              <a:srgbClr val="2B3B3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0">
              <a:extLst>
                <a:ext uri="{FF2B5EF4-FFF2-40B4-BE49-F238E27FC236}">
                  <a16:creationId xmlns:a16="http://schemas.microsoft.com/office/drawing/2014/main" id="{0D3C927B-1248-533E-594C-3C6BAB9054D0}"/>
                </a:ext>
              </a:extLst>
            </p:cNvPr>
            <p:cNvSpPr/>
            <p:nvPr/>
          </p:nvSpPr>
          <p:spPr>
            <a:xfrm>
              <a:off x="1609534" y="4477892"/>
              <a:ext cx="100965" cy="172720"/>
            </a:xfrm>
            <a:custGeom>
              <a:avLst/>
              <a:gdLst/>
              <a:ahLst/>
              <a:cxnLst/>
              <a:rect l="l" t="t" r="r" b="b"/>
              <a:pathLst>
                <a:path w="100964" h="172720">
                  <a:moveTo>
                    <a:pt x="100774" y="45815"/>
                  </a:moveTo>
                  <a:lnTo>
                    <a:pt x="85439" y="80962"/>
                  </a:lnTo>
                  <a:lnTo>
                    <a:pt x="42767" y="93154"/>
                  </a:lnTo>
                  <a:lnTo>
                    <a:pt x="13811" y="93154"/>
                  </a:lnTo>
                  <a:lnTo>
                    <a:pt x="13811" y="172593"/>
                  </a:lnTo>
                  <a:lnTo>
                    <a:pt x="0" y="172593"/>
                  </a:lnTo>
                  <a:lnTo>
                    <a:pt x="0" y="0"/>
                  </a:lnTo>
                  <a:lnTo>
                    <a:pt x="45815" y="0"/>
                  </a:lnTo>
                  <a:lnTo>
                    <a:pt x="57792" y="834"/>
                  </a:lnTo>
                  <a:lnTo>
                    <a:pt x="92376" y="18811"/>
                  </a:lnTo>
                  <a:lnTo>
                    <a:pt x="99891" y="35861"/>
                  </a:lnTo>
                  <a:lnTo>
                    <a:pt x="100774" y="45815"/>
                  </a:lnTo>
                  <a:close/>
                </a:path>
                <a:path w="100964" h="172720">
                  <a:moveTo>
                    <a:pt x="86963" y="45815"/>
                  </a:moveTo>
                  <a:lnTo>
                    <a:pt x="84129" y="31575"/>
                  </a:lnTo>
                  <a:lnTo>
                    <a:pt x="75723" y="21050"/>
                  </a:lnTo>
                  <a:lnTo>
                    <a:pt x="61888" y="14525"/>
                  </a:lnTo>
                  <a:lnTo>
                    <a:pt x="42767" y="12287"/>
                  </a:lnTo>
                  <a:lnTo>
                    <a:pt x="13811" y="12287"/>
                  </a:lnTo>
                  <a:lnTo>
                    <a:pt x="13811" y="80962"/>
                  </a:lnTo>
                  <a:lnTo>
                    <a:pt x="42767" y="80962"/>
                  </a:lnTo>
                  <a:lnTo>
                    <a:pt x="61888" y="78698"/>
                  </a:lnTo>
                  <a:lnTo>
                    <a:pt x="75723" y="71997"/>
                  </a:lnTo>
                  <a:lnTo>
                    <a:pt x="84129" y="60991"/>
                  </a:lnTo>
                  <a:lnTo>
                    <a:pt x="86963" y="45815"/>
                  </a:lnTo>
                  <a:close/>
                </a:path>
              </a:pathLst>
            </a:custGeom>
            <a:ln w="7629">
              <a:solidFill>
                <a:srgbClr val="2B3B3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1">
              <a:extLst>
                <a:ext uri="{FF2B5EF4-FFF2-40B4-BE49-F238E27FC236}">
                  <a16:creationId xmlns:a16="http://schemas.microsoft.com/office/drawing/2014/main" id="{4F7156BA-6A39-4807-13E1-FC584720F6C3}"/>
                </a:ext>
              </a:extLst>
            </p:cNvPr>
            <p:cNvSpPr/>
            <p:nvPr/>
          </p:nvSpPr>
          <p:spPr>
            <a:xfrm>
              <a:off x="1716405" y="4537519"/>
              <a:ext cx="105410" cy="171450"/>
            </a:xfrm>
            <a:custGeom>
              <a:avLst/>
              <a:gdLst/>
              <a:ahLst/>
              <a:cxnLst/>
              <a:rect l="l" t="t" r="r" b="b"/>
              <a:pathLst>
                <a:path w="105410" h="171450">
                  <a:moveTo>
                    <a:pt x="21335" y="170973"/>
                  </a:moveTo>
                  <a:lnTo>
                    <a:pt x="7619" y="170973"/>
                  </a:lnTo>
                  <a:lnTo>
                    <a:pt x="47243" y="91535"/>
                  </a:lnTo>
                  <a:lnTo>
                    <a:pt x="0" y="0"/>
                  </a:lnTo>
                  <a:lnTo>
                    <a:pt x="13715" y="0"/>
                  </a:lnTo>
                  <a:lnTo>
                    <a:pt x="53339" y="77819"/>
                  </a:lnTo>
                  <a:lnTo>
                    <a:pt x="93059" y="0"/>
                  </a:lnTo>
                  <a:lnTo>
                    <a:pt x="105251" y="0"/>
                  </a:lnTo>
                  <a:lnTo>
                    <a:pt x="21335" y="170973"/>
                  </a:lnTo>
                  <a:close/>
                </a:path>
              </a:pathLst>
            </a:custGeom>
            <a:solidFill>
              <a:srgbClr val="2B3B3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2">
              <a:extLst>
                <a:ext uri="{FF2B5EF4-FFF2-40B4-BE49-F238E27FC236}">
                  <a16:creationId xmlns:a16="http://schemas.microsoft.com/office/drawing/2014/main" id="{B2B9F90C-4245-1129-37F3-F38B4B15D122}"/>
                </a:ext>
              </a:extLst>
            </p:cNvPr>
            <p:cNvSpPr/>
            <p:nvPr/>
          </p:nvSpPr>
          <p:spPr>
            <a:xfrm>
              <a:off x="1716405" y="4537519"/>
              <a:ext cx="105410" cy="171450"/>
            </a:xfrm>
            <a:custGeom>
              <a:avLst/>
              <a:gdLst/>
              <a:ahLst/>
              <a:cxnLst/>
              <a:rect l="l" t="t" r="r" b="b"/>
              <a:pathLst>
                <a:path w="105410" h="171450">
                  <a:moveTo>
                    <a:pt x="93059" y="0"/>
                  </a:moveTo>
                  <a:lnTo>
                    <a:pt x="105251" y="0"/>
                  </a:lnTo>
                  <a:lnTo>
                    <a:pt x="21335" y="170973"/>
                  </a:lnTo>
                  <a:lnTo>
                    <a:pt x="7619" y="170973"/>
                  </a:lnTo>
                  <a:lnTo>
                    <a:pt x="47243" y="91535"/>
                  </a:lnTo>
                  <a:lnTo>
                    <a:pt x="0" y="0"/>
                  </a:lnTo>
                  <a:lnTo>
                    <a:pt x="13715" y="0"/>
                  </a:lnTo>
                  <a:lnTo>
                    <a:pt x="53339" y="77819"/>
                  </a:lnTo>
                  <a:lnTo>
                    <a:pt x="93059" y="0"/>
                  </a:lnTo>
                  <a:close/>
                </a:path>
              </a:pathLst>
            </a:custGeom>
            <a:ln w="7629">
              <a:solidFill>
                <a:srgbClr val="2B3B3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3">
              <a:extLst>
                <a:ext uri="{FF2B5EF4-FFF2-40B4-BE49-F238E27FC236}">
                  <a16:creationId xmlns:a16="http://schemas.microsoft.com/office/drawing/2014/main" id="{A258865E-EAF2-28F6-1414-25078DEC060E}"/>
                </a:ext>
              </a:extLst>
            </p:cNvPr>
            <p:cNvSpPr/>
            <p:nvPr/>
          </p:nvSpPr>
          <p:spPr>
            <a:xfrm>
              <a:off x="1833848" y="4503896"/>
              <a:ext cx="74930" cy="149860"/>
            </a:xfrm>
            <a:custGeom>
              <a:avLst/>
              <a:gdLst/>
              <a:ahLst/>
              <a:cxnLst/>
              <a:rect l="l" t="t" r="r" b="b"/>
              <a:pathLst>
                <a:path w="74930" h="149860">
                  <a:moveTo>
                    <a:pt x="54959" y="149637"/>
                  </a:moveTo>
                  <a:lnTo>
                    <a:pt x="41147" y="149637"/>
                  </a:lnTo>
                  <a:lnTo>
                    <a:pt x="33527" y="146589"/>
                  </a:lnTo>
                  <a:lnTo>
                    <a:pt x="30479" y="140493"/>
                  </a:lnTo>
                  <a:lnTo>
                    <a:pt x="27598" y="135335"/>
                  </a:lnTo>
                  <a:lnTo>
                    <a:pt x="25717" y="129016"/>
                  </a:lnTo>
                  <a:lnTo>
                    <a:pt x="24693" y="121553"/>
                  </a:lnTo>
                  <a:lnTo>
                    <a:pt x="24383" y="112966"/>
                  </a:lnTo>
                  <a:lnTo>
                    <a:pt x="24383" y="44291"/>
                  </a:lnTo>
                  <a:lnTo>
                    <a:pt x="0" y="44291"/>
                  </a:lnTo>
                  <a:lnTo>
                    <a:pt x="0" y="33623"/>
                  </a:lnTo>
                  <a:lnTo>
                    <a:pt x="24383" y="33623"/>
                  </a:lnTo>
                  <a:lnTo>
                    <a:pt x="24383" y="7620"/>
                  </a:lnTo>
                  <a:lnTo>
                    <a:pt x="35051" y="0"/>
                  </a:lnTo>
                  <a:lnTo>
                    <a:pt x="35051" y="33623"/>
                  </a:lnTo>
                  <a:lnTo>
                    <a:pt x="68675" y="33623"/>
                  </a:lnTo>
                  <a:lnTo>
                    <a:pt x="68675" y="44291"/>
                  </a:lnTo>
                  <a:lnTo>
                    <a:pt x="35051" y="44291"/>
                  </a:lnTo>
                  <a:lnTo>
                    <a:pt x="35051" y="120586"/>
                  </a:lnTo>
                  <a:lnTo>
                    <a:pt x="36575" y="128206"/>
                  </a:lnTo>
                  <a:lnTo>
                    <a:pt x="39623" y="131349"/>
                  </a:lnTo>
                  <a:lnTo>
                    <a:pt x="41147" y="135921"/>
                  </a:lnTo>
                  <a:lnTo>
                    <a:pt x="45815" y="137445"/>
                  </a:lnTo>
                  <a:lnTo>
                    <a:pt x="59531" y="137445"/>
                  </a:lnTo>
                  <a:lnTo>
                    <a:pt x="65627" y="135921"/>
                  </a:lnTo>
                  <a:lnTo>
                    <a:pt x="74771" y="131349"/>
                  </a:lnTo>
                  <a:lnTo>
                    <a:pt x="74771" y="143541"/>
                  </a:lnTo>
                  <a:lnTo>
                    <a:pt x="70199" y="145065"/>
                  </a:lnTo>
                  <a:lnTo>
                    <a:pt x="67151" y="146589"/>
                  </a:lnTo>
                  <a:lnTo>
                    <a:pt x="62579" y="148113"/>
                  </a:lnTo>
                  <a:lnTo>
                    <a:pt x="59531" y="148113"/>
                  </a:lnTo>
                  <a:lnTo>
                    <a:pt x="54959" y="149637"/>
                  </a:lnTo>
                  <a:close/>
                </a:path>
              </a:pathLst>
            </a:custGeom>
            <a:solidFill>
              <a:srgbClr val="2B3B3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4">
              <a:extLst>
                <a:ext uri="{FF2B5EF4-FFF2-40B4-BE49-F238E27FC236}">
                  <a16:creationId xmlns:a16="http://schemas.microsoft.com/office/drawing/2014/main" id="{9A239F27-D355-ED0F-6417-B6DF8AED013B}"/>
                </a:ext>
              </a:extLst>
            </p:cNvPr>
            <p:cNvSpPr/>
            <p:nvPr/>
          </p:nvSpPr>
          <p:spPr>
            <a:xfrm>
              <a:off x="1833848" y="4503896"/>
              <a:ext cx="74930" cy="149860"/>
            </a:xfrm>
            <a:custGeom>
              <a:avLst/>
              <a:gdLst/>
              <a:ahLst/>
              <a:cxnLst/>
              <a:rect l="l" t="t" r="r" b="b"/>
              <a:pathLst>
                <a:path w="74930" h="149860">
                  <a:moveTo>
                    <a:pt x="24383" y="7620"/>
                  </a:moveTo>
                  <a:lnTo>
                    <a:pt x="35051" y="0"/>
                  </a:lnTo>
                  <a:lnTo>
                    <a:pt x="35051" y="33623"/>
                  </a:lnTo>
                  <a:lnTo>
                    <a:pt x="68675" y="33623"/>
                  </a:lnTo>
                  <a:lnTo>
                    <a:pt x="68675" y="44291"/>
                  </a:lnTo>
                  <a:lnTo>
                    <a:pt x="35051" y="44291"/>
                  </a:lnTo>
                  <a:lnTo>
                    <a:pt x="35051" y="112966"/>
                  </a:lnTo>
                  <a:lnTo>
                    <a:pt x="35051" y="120586"/>
                  </a:lnTo>
                  <a:lnTo>
                    <a:pt x="36575" y="128206"/>
                  </a:lnTo>
                  <a:lnTo>
                    <a:pt x="39623" y="131349"/>
                  </a:lnTo>
                  <a:lnTo>
                    <a:pt x="41147" y="135921"/>
                  </a:lnTo>
                  <a:lnTo>
                    <a:pt x="45815" y="137445"/>
                  </a:lnTo>
                  <a:lnTo>
                    <a:pt x="51911" y="137445"/>
                  </a:lnTo>
                  <a:lnTo>
                    <a:pt x="59531" y="137445"/>
                  </a:lnTo>
                  <a:lnTo>
                    <a:pt x="65627" y="135921"/>
                  </a:lnTo>
                  <a:lnTo>
                    <a:pt x="74771" y="131349"/>
                  </a:lnTo>
                  <a:lnTo>
                    <a:pt x="74771" y="143541"/>
                  </a:lnTo>
                  <a:lnTo>
                    <a:pt x="70199" y="145065"/>
                  </a:lnTo>
                  <a:lnTo>
                    <a:pt x="67151" y="146589"/>
                  </a:lnTo>
                  <a:lnTo>
                    <a:pt x="62579" y="148113"/>
                  </a:lnTo>
                  <a:lnTo>
                    <a:pt x="59531" y="148113"/>
                  </a:lnTo>
                  <a:lnTo>
                    <a:pt x="54959" y="149637"/>
                  </a:lnTo>
                  <a:lnTo>
                    <a:pt x="51911" y="149637"/>
                  </a:lnTo>
                  <a:lnTo>
                    <a:pt x="41147" y="149637"/>
                  </a:lnTo>
                  <a:lnTo>
                    <a:pt x="33527" y="146589"/>
                  </a:lnTo>
                  <a:lnTo>
                    <a:pt x="30479" y="140493"/>
                  </a:lnTo>
                  <a:lnTo>
                    <a:pt x="27598" y="135335"/>
                  </a:lnTo>
                  <a:lnTo>
                    <a:pt x="25717" y="129016"/>
                  </a:lnTo>
                  <a:lnTo>
                    <a:pt x="24693" y="121553"/>
                  </a:lnTo>
                  <a:lnTo>
                    <a:pt x="24383" y="112966"/>
                  </a:lnTo>
                  <a:lnTo>
                    <a:pt x="24383" y="44291"/>
                  </a:lnTo>
                  <a:lnTo>
                    <a:pt x="0" y="44291"/>
                  </a:lnTo>
                  <a:lnTo>
                    <a:pt x="0" y="33623"/>
                  </a:lnTo>
                  <a:lnTo>
                    <a:pt x="24383" y="33623"/>
                  </a:lnTo>
                  <a:lnTo>
                    <a:pt x="24383" y="7620"/>
                  </a:lnTo>
                  <a:close/>
                </a:path>
              </a:pathLst>
            </a:custGeom>
            <a:ln w="7629">
              <a:solidFill>
                <a:srgbClr val="2B3B3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75">
              <a:extLst>
                <a:ext uri="{FF2B5EF4-FFF2-40B4-BE49-F238E27FC236}">
                  <a16:creationId xmlns:a16="http://schemas.microsoft.com/office/drawing/2014/main" id="{E9F7EC32-373D-1285-3CC7-9E0282352528}"/>
                </a:ext>
              </a:extLst>
            </p:cNvPr>
            <p:cNvSpPr/>
            <p:nvPr/>
          </p:nvSpPr>
          <p:spPr>
            <a:xfrm>
              <a:off x="1929955" y="4477892"/>
              <a:ext cx="90170" cy="172720"/>
            </a:xfrm>
            <a:custGeom>
              <a:avLst/>
              <a:gdLst/>
              <a:ahLst/>
              <a:cxnLst/>
              <a:rect l="l" t="t" r="r" b="b"/>
              <a:pathLst>
                <a:path w="90169" h="172720">
                  <a:moveTo>
                    <a:pt x="90011" y="172593"/>
                  </a:moveTo>
                  <a:lnTo>
                    <a:pt x="77819" y="172593"/>
                  </a:lnTo>
                  <a:lnTo>
                    <a:pt x="77819" y="102298"/>
                  </a:lnTo>
                  <a:lnTo>
                    <a:pt x="77485" y="94607"/>
                  </a:lnTo>
                  <a:lnTo>
                    <a:pt x="76295" y="87630"/>
                  </a:lnTo>
                  <a:lnTo>
                    <a:pt x="73961" y="81510"/>
                  </a:lnTo>
                  <a:lnTo>
                    <a:pt x="65627" y="70294"/>
                  </a:lnTo>
                  <a:lnTo>
                    <a:pt x="58007" y="67246"/>
                  </a:lnTo>
                  <a:lnTo>
                    <a:pt x="48863" y="67246"/>
                  </a:lnTo>
                  <a:lnTo>
                    <a:pt x="37989" y="68675"/>
                  </a:lnTo>
                  <a:lnTo>
                    <a:pt x="28241" y="72961"/>
                  </a:lnTo>
                  <a:lnTo>
                    <a:pt x="19636" y="80105"/>
                  </a:lnTo>
                  <a:lnTo>
                    <a:pt x="12192" y="90106"/>
                  </a:lnTo>
                  <a:lnTo>
                    <a:pt x="12192" y="172593"/>
                  </a:lnTo>
                  <a:lnTo>
                    <a:pt x="0" y="172593"/>
                  </a:lnTo>
                  <a:lnTo>
                    <a:pt x="0" y="0"/>
                  </a:lnTo>
                  <a:lnTo>
                    <a:pt x="12192" y="0"/>
                  </a:lnTo>
                  <a:lnTo>
                    <a:pt x="12192" y="79438"/>
                  </a:lnTo>
                  <a:lnTo>
                    <a:pt x="16764" y="71818"/>
                  </a:lnTo>
                  <a:lnTo>
                    <a:pt x="28956" y="62674"/>
                  </a:lnTo>
                  <a:lnTo>
                    <a:pt x="36671" y="59626"/>
                  </a:lnTo>
                  <a:lnTo>
                    <a:pt x="42767" y="56578"/>
                  </a:lnTo>
                  <a:lnTo>
                    <a:pt x="51911" y="56578"/>
                  </a:lnTo>
                  <a:lnTo>
                    <a:pt x="60721" y="57411"/>
                  </a:lnTo>
                  <a:lnTo>
                    <a:pt x="89439" y="92559"/>
                  </a:lnTo>
                  <a:lnTo>
                    <a:pt x="90011" y="102298"/>
                  </a:lnTo>
                  <a:lnTo>
                    <a:pt x="90011" y="172593"/>
                  </a:lnTo>
                  <a:close/>
                </a:path>
              </a:pathLst>
            </a:custGeom>
            <a:solidFill>
              <a:srgbClr val="2B3B3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76">
              <a:extLst>
                <a:ext uri="{FF2B5EF4-FFF2-40B4-BE49-F238E27FC236}">
                  <a16:creationId xmlns:a16="http://schemas.microsoft.com/office/drawing/2014/main" id="{ED93F2E0-75D8-851A-0567-91509A4132B4}"/>
                </a:ext>
              </a:extLst>
            </p:cNvPr>
            <p:cNvSpPr/>
            <p:nvPr/>
          </p:nvSpPr>
          <p:spPr>
            <a:xfrm>
              <a:off x="1929955" y="4477892"/>
              <a:ext cx="90170" cy="172720"/>
            </a:xfrm>
            <a:custGeom>
              <a:avLst/>
              <a:gdLst/>
              <a:ahLst/>
              <a:cxnLst/>
              <a:rect l="l" t="t" r="r" b="b"/>
              <a:pathLst>
                <a:path w="90169" h="172720">
                  <a:moveTo>
                    <a:pt x="90011" y="102298"/>
                  </a:moveTo>
                  <a:lnTo>
                    <a:pt x="90011" y="172593"/>
                  </a:lnTo>
                  <a:lnTo>
                    <a:pt x="77819" y="172593"/>
                  </a:lnTo>
                  <a:lnTo>
                    <a:pt x="77819" y="102298"/>
                  </a:lnTo>
                  <a:lnTo>
                    <a:pt x="77485" y="94607"/>
                  </a:lnTo>
                  <a:lnTo>
                    <a:pt x="58007" y="67246"/>
                  </a:lnTo>
                  <a:lnTo>
                    <a:pt x="48863" y="67246"/>
                  </a:lnTo>
                  <a:lnTo>
                    <a:pt x="37989" y="68675"/>
                  </a:lnTo>
                  <a:lnTo>
                    <a:pt x="28241" y="72961"/>
                  </a:lnTo>
                  <a:lnTo>
                    <a:pt x="19636" y="80105"/>
                  </a:lnTo>
                  <a:lnTo>
                    <a:pt x="12192" y="90106"/>
                  </a:lnTo>
                  <a:lnTo>
                    <a:pt x="12192" y="172593"/>
                  </a:lnTo>
                  <a:lnTo>
                    <a:pt x="0" y="172593"/>
                  </a:lnTo>
                  <a:lnTo>
                    <a:pt x="0" y="0"/>
                  </a:lnTo>
                  <a:lnTo>
                    <a:pt x="12192" y="0"/>
                  </a:lnTo>
                  <a:lnTo>
                    <a:pt x="12192" y="79438"/>
                  </a:lnTo>
                  <a:lnTo>
                    <a:pt x="16764" y="71818"/>
                  </a:lnTo>
                  <a:lnTo>
                    <a:pt x="22860" y="67246"/>
                  </a:lnTo>
                  <a:lnTo>
                    <a:pt x="28956" y="62674"/>
                  </a:lnTo>
                  <a:lnTo>
                    <a:pt x="36671" y="59626"/>
                  </a:lnTo>
                  <a:lnTo>
                    <a:pt x="42767" y="56578"/>
                  </a:lnTo>
                  <a:lnTo>
                    <a:pt x="51911" y="56578"/>
                  </a:lnTo>
                  <a:lnTo>
                    <a:pt x="84867" y="75938"/>
                  </a:lnTo>
                  <a:lnTo>
                    <a:pt x="89439" y="92559"/>
                  </a:lnTo>
                  <a:lnTo>
                    <a:pt x="90011" y="102298"/>
                  </a:lnTo>
                  <a:close/>
                </a:path>
              </a:pathLst>
            </a:custGeom>
            <a:ln w="7629">
              <a:solidFill>
                <a:srgbClr val="2B3B3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77">
              <a:extLst>
                <a:ext uri="{FF2B5EF4-FFF2-40B4-BE49-F238E27FC236}">
                  <a16:creationId xmlns:a16="http://schemas.microsoft.com/office/drawing/2014/main" id="{23A1321B-60EB-2AF5-79F0-448183867C7C}"/>
                </a:ext>
              </a:extLst>
            </p:cNvPr>
            <p:cNvSpPr/>
            <p:nvPr/>
          </p:nvSpPr>
          <p:spPr>
            <a:xfrm>
              <a:off x="2041302" y="4534471"/>
              <a:ext cx="114935" cy="119380"/>
            </a:xfrm>
            <a:custGeom>
              <a:avLst/>
              <a:gdLst/>
              <a:ahLst/>
              <a:cxnLst/>
              <a:rect l="l" t="t" r="r" b="b"/>
              <a:pathLst>
                <a:path w="114935" h="119379">
                  <a:moveTo>
                    <a:pt x="56483" y="119062"/>
                  </a:moveTo>
                  <a:lnTo>
                    <a:pt x="48529" y="118491"/>
                  </a:lnTo>
                  <a:lnTo>
                    <a:pt x="40862" y="116776"/>
                  </a:lnTo>
                  <a:lnTo>
                    <a:pt x="33766" y="113919"/>
                  </a:lnTo>
                  <a:lnTo>
                    <a:pt x="27527" y="109918"/>
                  </a:lnTo>
                  <a:lnTo>
                    <a:pt x="20977" y="105926"/>
                  </a:lnTo>
                  <a:lnTo>
                    <a:pt x="387" y="68675"/>
                  </a:lnTo>
                  <a:lnTo>
                    <a:pt x="309" y="68127"/>
                  </a:lnTo>
                  <a:lnTo>
                    <a:pt x="10770" y="23931"/>
                  </a:lnTo>
                  <a:lnTo>
                    <a:pt x="49494" y="547"/>
                  </a:lnTo>
                  <a:lnTo>
                    <a:pt x="49746" y="547"/>
                  </a:lnTo>
                  <a:lnTo>
                    <a:pt x="58007" y="0"/>
                  </a:lnTo>
                  <a:lnTo>
                    <a:pt x="90712" y="10668"/>
                  </a:lnTo>
                  <a:lnTo>
                    <a:pt x="48863" y="10668"/>
                  </a:lnTo>
                  <a:lnTo>
                    <a:pt x="33623" y="16764"/>
                  </a:lnTo>
                  <a:lnTo>
                    <a:pt x="12287" y="50387"/>
                  </a:lnTo>
                  <a:lnTo>
                    <a:pt x="12287" y="68675"/>
                  </a:lnTo>
                  <a:lnTo>
                    <a:pt x="33623" y="102298"/>
                  </a:lnTo>
                  <a:lnTo>
                    <a:pt x="48863" y="108394"/>
                  </a:lnTo>
                  <a:lnTo>
                    <a:pt x="90303" y="108394"/>
                  </a:lnTo>
                  <a:lnTo>
                    <a:pt x="85439" y="111442"/>
                  </a:lnTo>
                  <a:lnTo>
                    <a:pt x="78557" y="114561"/>
                  </a:lnTo>
                  <a:lnTo>
                    <a:pt x="71532" y="116967"/>
                  </a:lnTo>
                  <a:lnTo>
                    <a:pt x="64334" y="118491"/>
                  </a:lnTo>
                  <a:lnTo>
                    <a:pt x="64558" y="118491"/>
                  </a:lnTo>
                  <a:lnTo>
                    <a:pt x="56483" y="119062"/>
                  </a:lnTo>
                  <a:close/>
                </a:path>
                <a:path w="114935" h="119379">
                  <a:moveTo>
                    <a:pt x="90303" y="108394"/>
                  </a:moveTo>
                  <a:lnTo>
                    <a:pt x="56483" y="108394"/>
                  </a:lnTo>
                  <a:lnTo>
                    <a:pt x="63079" y="107846"/>
                  </a:lnTo>
                  <a:lnTo>
                    <a:pt x="69246" y="106299"/>
                  </a:lnTo>
                  <a:lnTo>
                    <a:pt x="75128" y="103893"/>
                  </a:lnTo>
                  <a:lnTo>
                    <a:pt x="80867" y="100774"/>
                  </a:lnTo>
                  <a:lnTo>
                    <a:pt x="86963" y="97631"/>
                  </a:lnTo>
                  <a:lnTo>
                    <a:pt x="93059" y="91535"/>
                  </a:lnTo>
                  <a:lnTo>
                    <a:pt x="96107" y="83915"/>
                  </a:lnTo>
                  <a:lnTo>
                    <a:pt x="100657" y="76485"/>
                  </a:lnTo>
                  <a:lnTo>
                    <a:pt x="100774" y="76295"/>
                  </a:lnTo>
                  <a:lnTo>
                    <a:pt x="102298" y="68675"/>
                  </a:lnTo>
                  <a:lnTo>
                    <a:pt x="102298" y="50387"/>
                  </a:lnTo>
                  <a:lnTo>
                    <a:pt x="100774" y="41148"/>
                  </a:lnTo>
                  <a:lnTo>
                    <a:pt x="96107" y="35052"/>
                  </a:lnTo>
                  <a:lnTo>
                    <a:pt x="93059" y="27432"/>
                  </a:lnTo>
                  <a:lnTo>
                    <a:pt x="86963" y="21336"/>
                  </a:lnTo>
                  <a:lnTo>
                    <a:pt x="79343" y="16764"/>
                  </a:lnTo>
                  <a:lnTo>
                    <a:pt x="73247" y="13716"/>
                  </a:lnTo>
                  <a:lnTo>
                    <a:pt x="65627" y="10668"/>
                  </a:lnTo>
                  <a:lnTo>
                    <a:pt x="90712" y="10668"/>
                  </a:lnTo>
                  <a:lnTo>
                    <a:pt x="112395" y="43672"/>
                  </a:lnTo>
                  <a:lnTo>
                    <a:pt x="114490" y="59531"/>
                  </a:lnTo>
                  <a:lnTo>
                    <a:pt x="113957" y="68127"/>
                  </a:lnTo>
                  <a:lnTo>
                    <a:pt x="97297" y="102477"/>
                  </a:lnTo>
                  <a:lnTo>
                    <a:pt x="91788" y="107464"/>
                  </a:lnTo>
                  <a:lnTo>
                    <a:pt x="90303" y="108394"/>
                  </a:lnTo>
                  <a:close/>
                </a:path>
              </a:pathLst>
            </a:custGeom>
            <a:solidFill>
              <a:srgbClr val="2B3B3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78">
              <a:extLst>
                <a:ext uri="{FF2B5EF4-FFF2-40B4-BE49-F238E27FC236}">
                  <a16:creationId xmlns:a16="http://schemas.microsoft.com/office/drawing/2014/main" id="{2866049B-1E6E-92CF-ECC0-5A7253A18B78}"/>
                </a:ext>
              </a:extLst>
            </p:cNvPr>
            <p:cNvSpPr/>
            <p:nvPr/>
          </p:nvSpPr>
          <p:spPr>
            <a:xfrm>
              <a:off x="2041302" y="4534471"/>
              <a:ext cx="114935" cy="119380"/>
            </a:xfrm>
            <a:custGeom>
              <a:avLst/>
              <a:gdLst/>
              <a:ahLst/>
              <a:cxnLst/>
              <a:rect l="l" t="t" r="r" b="b"/>
              <a:pathLst>
                <a:path w="114935" h="119379">
                  <a:moveTo>
                    <a:pt x="58007" y="0"/>
                  </a:moveTo>
                  <a:lnTo>
                    <a:pt x="98059" y="17145"/>
                  </a:lnTo>
                  <a:lnTo>
                    <a:pt x="114490" y="59531"/>
                  </a:lnTo>
                  <a:lnTo>
                    <a:pt x="113942" y="68365"/>
                  </a:lnTo>
                  <a:lnTo>
                    <a:pt x="91788" y="107464"/>
                  </a:lnTo>
                  <a:lnTo>
                    <a:pt x="56483" y="119062"/>
                  </a:lnTo>
                  <a:lnTo>
                    <a:pt x="48529" y="118491"/>
                  </a:lnTo>
                  <a:lnTo>
                    <a:pt x="40862" y="116776"/>
                  </a:lnTo>
                  <a:lnTo>
                    <a:pt x="33766" y="113919"/>
                  </a:lnTo>
                  <a:lnTo>
                    <a:pt x="27527" y="109918"/>
                  </a:lnTo>
                  <a:lnTo>
                    <a:pt x="20977" y="105926"/>
                  </a:lnTo>
                  <a:lnTo>
                    <a:pt x="309" y="68127"/>
                  </a:lnTo>
                  <a:lnTo>
                    <a:pt x="0" y="61055"/>
                  </a:lnTo>
                  <a:lnTo>
                    <a:pt x="309" y="52420"/>
                  </a:lnTo>
                  <a:lnTo>
                    <a:pt x="21191" y="13120"/>
                  </a:lnTo>
                  <a:lnTo>
                    <a:pt x="49387" y="571"/>
                  </a:lnTo>
                  <a:lnTo>
                    <a:pt x="58007" y="0"/>
                  </a:lnTo>
                  <a:close/>
                </a:path>
                <a:path w="114935" h="119379">
                  <a:moveTo>
                    <a:pt x="56483" y="108394"/>
                  </a:moveTo>
                  <a:lnTo>
                    <a:pt x="63079" y="107846"/>
                  </a:lnTo>
                  <a:lnTo>
                    <a:pt x="69246" y="106299"/>
                  </a:lnTo>
                  <a:lnTo>
                    <a:pt x="75128" y="103893"/>
                  </a:lnTo>
                  <a:lnTo>
                    <a:pt x="80867" y="100774"/>
                  </a:lnTo>
                  <a:lnTo>
                    <a:pt x="86963" y="97631"/>
                  </a:lnTo>
                  <a:lnTo>
                    <a:pt x="93059" y="91535"/>
                  </a:lnTo>
                  <a:lnTo>
                    <a:pt x="96107" y="83915"/>
                  </a:lnTo>
                  <a:lnTo>
                    <a:pt x="100774" y="76295"/>
                  </a:lnTo>
                  <a:lnTo>
                    <a:pt x="102298" y="68675"/>
                  </a:lnTo>
                  <a:lnTo>
                    <a:pt x="102298" y="59531"/>
                  </a:lnTo>
                  <a:lnTo>
                    <a:pt x="102298" y="50387"/>
                  </a:lnTo>
                  <a:lnTo>
                    <a:pt x="100774" y="41148"/>
                  </a:lnTo>
                  <a:lnTo>
                    <a:pt x="96107" y="35052"/>
                  </a:lnTo>
                  <a:lnTo>
                    <a:pt x="93059" y="27432"/>
                  </a:lnTo>
                  <a:lnTo>
                    <a:pt x="86963" y="21336"/>
                  </a:lnTo>
                  <a:lnTo>
                    <a:pt x="79343" y="16764"/>
                  </a:lnTo>
                  <a:lnTo>
                    <a:pt x="73247" y="13716"/>
                  </a:lnTo>
                  <a:lnTo>
                    <a:pt x="65627" y="10668"/>
                  </a:lnTo>
                  <a:lnTo>
                    <a:pt x="56483" y="10668"/>
                  </a:lnTo>
                  <a:lnTo>
                    <a:pt x="48863" y="10668"/>
                  </a:lnTo>
                  <a:lnTo>
                    <a:pt x="16859" y="35052"/>
                  </a:lnTo>
                  <a:lnTo>
                    <a:pt x="12287" y="50387"/>
                  </a:lnTo>
                  <a:lnTo>
                    <a:pt x="12287" y="59531"/>
                  </a:lnTo>
                  <a:lnTo>
                    <a:pt x="12287" y="68675"/>
                  </a:lnTo>
                  <a:lnTo>
                    <a:pt x="33623" y="102298"/>
                  </a:lnTo>
                  <a:lnTo>
                    <a:pt x="48863" y="108394"/>
                  </a:lnTo>
                  <a:lnTo>
                    <a:pt x="56483" y="108394"/>
                  </a:lnTo>
                  <a:close/>
                </a:path>
              </a:pathLst>
            </a:custGeom>
            <a:ln w="7629">
              <a:solidFill>
                <a:srgbClr val="2B3B3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4" name="object 79">
              <a:extLst>
                <a:ext uri="{FF2B5EF4-FFF2-40B4-BE49-F238E27FC236}">
                  <a16:creationId xmlns:a16="http://schemas.microsoft.com/office/drawing/2014/main" id="{BC083FCC-16A1-DA26-E263-2C09DFB34839}"/>
                </a:ext>
              </a:extLst>
            </p:cNvPr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2185506" y="4530656"/>
              <a:ext cx="97640" cy="123644"/>
            </a:xfrm>
            <a:prstGeom prst="rect">
              <a:avLst/>
            </a:prstGeom>
          </p:spPr>
        </p:pic>
      </p:grpSp>
      <p:grpSp>
        <p:nvGrpSpPr>
          <p:cNvPr id="85" name="object 80">
            <a:extLst>
              <a:ext uri="{FF2B5EF4-FFF2-40B4-BE49-F238E27FC236}">
                <a16:creationId xmlns:a16="http://schemas.microsoft.com/office/drawing/2014/main" id="{CC9BAEC4-BB4C-0535-F410-67B7CDD0BCBF}"/>
              </a:ext>
            </a:extLst>
          </p:cNvPr>
          <p:cNvGrpSpPr/>
          <p:nvPr/>
        </p:nvGrpSpPr>
        <p:grpSpPr>
          <a:xfrm>
            <a:off x="3755580" y="3885356"/>
            <a:ext cx="843915" cy="183515"/>
            <a:chOff x="2377720" y="4474078"/>
            <a:chExt cx="843915" cy="183515"/>
          </a:xfrm>
        </p:grpSpPr>
        <p:pic>
          <p:nvPicPr>
            <p:cNvPr id="86" name="object 81">
              <a:extLst>
                <a:ext uri="{FF2B5EF4-FFF2-40B4-BE49-F238E27FC236}">
                  <a16:creationId xmlns:a16="http://schemas.microsoft.com/office/drawing/2014/main" id="{FE3F511E-C744-B82E-902E-FD92D1836D1D}"/>
                </a:ext>
              </a:extLst>
            </p:cNvPr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2377720" y="4474078"/>
              <a:ext cx="807062" cy="183270"/>
            </a:xfrm>
            <a:prstGeom prst="rect">
              <a:avLst/>
            </a:prstGeom>
          </p:spPr>
        </p:pic>
        <p:sp>
          <p:nvSpPr>
            <p:cNvPr id="87" name="object 82">
              <a:extLst>
                <a:ext uri="{FF2B5EF4-FFF2-40B4-BE49-F238E27FC236}">
                  <a16:creationId xmlns:a16="http://schemas.microsoft.com/office/drawing/2014/main" id="{2940795B-BBC4-6A0F-07D5-99E228166890}"/>
                </a:ext>
              </a:extLst>
            </p:cNvPr>
            <p:cNvSpPr/>
            <p:nvPr/>
          </p:nvSpPr>
          <p:spPr>
            <a:xfrm>
              <a:off x="3200870" y="4537519"/>
              <a:ext cx="17145" cy="113030"/>
            </a:xfrm>
            <a:custGeom>
              <a:avLst/>
              <a:gdLst/>
              <a:ahLst/>
              <a:cxnLst/>
              <a:rect l="l" t="t" r="r" b="b"/>
              <a:pathLst>
                <a:path w="17144" h="113029">
                  <a:moveTo>
                    <a:pt x="16764" y="91541"/>
                  </a:moveTo>
                  <a:lnTo>
                    <a:pt x="0" y="91541"/>
                  </a:lnTo>
                  <a:lnTo>
                    <a:pt x="0" y="112966"/>
                  </a:lnTo>
                  <a:lnTo>
                    <a:pt x="16764" y="112966"/>
                  </a:lnTo>
                  <a:lnTo>
                    <a:pt x="16764" y="91541"/>
                  </a:lnTo>
                  <a:close/>
                </a:path>
                <a:path w="17144" h="113029">
                  <a:moveTo>
                    <a:pt x="16764" y="0"/>
                  </a:moveTo>
                  <a:lnTo>
                    <a:pt x="0" y="0"/>
                  </a:lnTo>
                  <a:lnTo>
                    <a:pt x="0" y="21336"/>
                  </a:lnTo>
                  <a:lnTo>
                    <a:pt x="16764" y="21336"/>
                  </a:lnTo>
                  <a:lnTo>
                    <a:pt x="16764" y="0"/>
                  </a:lnTo>
                  <a:close/>
                </a:path>
              </a:pathLst>
            </a:custGeom>
            <a:solidFill>
              <a:srgbClr val="2B3B3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3">
              <a:extLst>
                <a:ext uri="{FF2B5EF4-FFF2-40B4-BE49-F238E27FC236}">
                  <a16:creationId xmlns:a16="http://schemas.microsoft.com/office/drawing/2014/main" id="{A5E87431-3D92-4767-39B6-0D8811002502}"/>
                </a:ext>
              </a:extLst>
            </p:cNvPr>
            <p:cNvSpPr/>
            <p:nvPr/>
          </p:nvSpPr>
          <p:spPr>
            <a:xfrm>
              <a:off x="3200876" y="4537519"/>
              <a:ext cx="17145" cy="113030"/>
            </a:xfrm>
            <a:custGeom>
              <a:avLst/>
              <a:gdLst/>
              <a:ahLst/>
              <a:cxnLst/>
              <a:rect l="l" t="t" r="r" b="b"/>
              <a:pathLst>
                <a:path w="17144" h="113029">
                  <a:moveTo>
                    <a:pt x="0" y="21336"/>
                  </a:moveTo>
                  <a:lnTo>
                    <a:pt x="0" y="0"/>
                  </a:lnTo>
                  <a:lnTo>
                    <a:pt x="16764" y="0"/>
                  </a:lnTo>
                  <a:lnTo>
                    <a:pt x="16764" y="21336"/>
                  </a:lnTo>
                  <a:lnTo>
                    <a:pt x="0" y="21336"/>
                  </a:lnTo>
                  <a:close/>
                </a:path>
                <a:path w="17144" h="113029">
                  <a:moveTo>
                    <a:pt x="0" y="112966"/>
                  </a:moveTo>
                  <a:lnTo>
                    <a:pt x="0" y="91535"/>
                  </a:lnTo>
                  <a:lnTo>
                    <a:pt x="16764" y="91535"/>
                  </a:lnTo>
                  <a:lnTo>
                    <a:pt x="16764" y="112966"/>
                  </a:lnTo>
                  <a:lnTo>
                    <a:pt x="0" y="112966"/>
                  </a:lnTo>
                  <a:close/>
                </a:path>
              </a:pathLst>
            </a:custGeom>
            <a:ln w="7629">
              <a:solidFill>
                <a:srgbClr val="2B3B3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9" name="object 84">
            <a:extLst>
              <a:ext uri="{FF2B5EF4-FFF2-40B4-BE49-F238E27FC236}">
                <a16:creationId xmlns:a16="http://schemas.microsoft.com/office/drawing/2014/main" id="{C318D47B-A6A4-A579-3EF1-FB2953553E01}"/>
              </a:ext>
            </a:extLst>
          </p:cNvPr>
          <p:cNvSpPr/>
          <p:nvPr/>
        </p:nvSpPr>
        <p:spPr>
          <a:xfrm>
            <a:off x="1966790" y="4289221"/>
            <a:ext cx="62865" cy="62865"/>
          </a:xfrm>
          <a:custGeom>
            <a:avLst/>
            <a:gdLst/>
            <a:ahLst/>
            <a:cxnLst/>
            <a:rect l="l" t="t" r="r" b="b"/>
            <a:pathLst>
              <a:path w="62865" h="62864">
                <a:moveTo>
                  <a:pt x="39624" y="62674"/>
                </a:moveTo>
                <a:lnTo>
                  <a:pt x="22859" y="62674"/>
                </a:lnTo>
                <a:lnTo>
                  <a:pt x="15240" y="59626"/>
                </a:lnTo>
                <a:lnTo>
                  <a:pt x="3048" y="47339"/>
                </a:lnTo>
                <a:lnTo>
                  <a:pt x="0" y="39719"/>
                </a:lnTo>
                <a:lnTo>
                  <a:pt x="0" y="30575"/>
                </a:lnTo>
                <a:lnTo>
                  <a:pt x="0" y="22955"/>
                </a:lnTo>
                <a:lnTo>
                  <a:pt x="3048" y="15335"/>
                </a:lnTo>
                <a:lnTo>
                  <a:pt x="15240" y="3143"/>
                </a:lnTo>
                <a:lnTo>
                  <a:pt x="22859" y="0"/>
                </a:lnTo>
                <a:lnTo>
                  <a:pt x="39624" y="0"/>
                </a:lnTo>
                <a:lnTo>
                  <a:pt x="47244" y="3143"/>
                </a:lnTo>
                <a:lnTo>
                  <a:pt x="59436" y="15335"/>
                </a:lnTo>
                <a:lnTo>
                  <a:pt x="62484" y="22955"/>
                </a:lnTo>
                <a:lnTo>
                  <a:pt x="62484" y="39719"/>
                </a:lnTo>
                <a:lnTo>
                  <a:pt x="59436" y="47339"/>
                </a:lnTo>
                <a:lnTo>
                  <a:pt x="47244" y="59626"/>
                </a:lnTo>
                <a:lnTo>
                  <a:pt x="39624" y="62674"/>
                </a:lnTo>
                <a:close/>
              </a:path>
            </a:pathLst>
          </a:custGeom>
          <a:solidFill>
            <a:srgbClr val="72282A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0" name="object 85">
            <a:extLst>
              <a:ext uri="{FF2B5EF4-FFF2-40B4-BE49-F238E27FC236}">
                <a16:creationId xmlns:a16="http://schemas.microsoft.com/office/drawing/2014/main" id="{6D336402-0D01-CAA6-EAD0-1F8B12B10778}"/>
              </a:ext>
            </a:extLst>
          </p:cNvPr>
          <p:cNvGrpSpPr/>
          <p:nvPr/>
        </p:nvGrpSpPr>
        <p:grpSpPr>
          <a:xfrm>
            <a:off x="2253588" y="4237309"/>
            <a:ext cx="651510" cy="229235"/>
            <a:chOff x="875728" y="4826031"/>
            <a:chExt cx="651510" cy="229235"/>
          </a:xfrm>
        </p:grpSpPr>
        <p:pic>
          <p:nvPicPr>
            <p:cNvPr id="91" name="object 86">
              <a:extLst>
                <a:ext uri="{FF2B5EF4-FFF2-40B4-BE49-F238E27FC236}">
                  <a16:creationId xmlns:a16="http://schemas.microsoft.com/office/drawing/2014/main" id="{66CDE7A9-E2B3-B7C0-ED59-B5B0510E12F6}"/>
                </a:ext>
              </a:extLst>
            </p:cNvPr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875728" y="4882610"/>
              <a:ext cx="210502" cy="172497"/>
            </a:xfrm>
            <a:prstGeom prst="rect">
              <a:avLst/>
            </a:prstGeom>
          </p:spPr>
        </p:pic>
        <p:pic>
          <p:nvPicPr>
            <p:cNvPr id="92" name="object 87">
              <a:extLst>
                <a:ext uri="{FF2B5EF4-FFF2-40B4-BE49-F238E27FC236}">
                  <a16:creationId xmlns:a16="http://schemas.microsoft.com/office/drawing/2014/main" id="{840B8DF5-11B5-2792-329D-8BBA52B189CC}"/>
                </a:ext>
              </a:extLst>
            </p:cNvPr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1110710" y="4882609"/>
              <a:ext cx="91535" cy="114490"/>
            </a:xfrm>
            <a:prstGeom prst="rect">
              <a:avLst/>
            </a:prstGeom>
          </p:spPr>
        </p:pic>
        <p:pic>
          <p:nvPicPr>
            <p:cNvPr id="93" name="object 88">
              <a:extLst>
                <a:ext uri="{FF2B5EF4-FFF2-40B4-BE49-F238E27FC236}">
                  <a16:creationId xmlns:a16="http://schemas.microsoft.com/office/drawing/2014/main" id="{E2203475-2D7A-3941-4E08-832FE98B0D8E}"/>
                </a:ext>
              </a:extLst>
            </p:cNvPr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1222057" y="4826031"/>
              <a:ext cx="99155" cy="171069"/>
            </a:xfrm>
            <a:prstGeom prst="rect">
              <a:avLst/>
            </a:prstGeom>
          </p:spPr>
        </p:pic>
        <p:pic>
          <p:nvPicPr>
            <p:cNvPr id="94" name="object 89">
              <a:extLst>
                <a:ext uri="{FF2B5EF4-FFF2-40B4-BE49-F238E27FC236}">
                  <a16:creationId xmlns:a16="http://schemas.microsoft.com/office/drawing/2014/main" id="{311502E6-321E-F9BB-3887-48AEACB870B5}"/>
                </a:ext>
              </a:extLst>
            </p:cNvPr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1345596" y="4882610"/>
              <a:ext cx="181641" cy="117538"/>
            </a:xfrm>
            <a:prstGeom prst="rect">
              <a:avLst/>
            </a:prstGeom>
          </p:spPr>
        </p:pic>
      </p:grpSp>
      <p:sp>
        <p:nvSpPr>
          <p:cNvPr id="95" name="object 90">
            <a:extLst>
              <a:ext uri="{FF2B5EF4-FFF2-40B4-BE49-F238E27FC236}">
                <a16:creationId xmlns:a16="http://schemas.microsoft.com/office/drawing/2014/main" id="{76619E1B-CCD2-A9AD-19E7-018E0EEC701F}"/>
              </a:ext>
            </a:extLst>
          </p:cNvPr>
          <p:cNvSpPr/>
          <p:nvPr/>
        </p:nvSpPr>
        <p:spPr>
          <a:xfrm>
            <a:off x="1966790" y="4635835"/>
            <a:ext cx="62865" cy="62865"/>
          </a:xfrm>
          <a:custGeom>
            <a:avLst/>
            <a:gdLst/>
            <a:ahLst/>
            <a:cxnLst/>
            <a:rect l="l" t="t" r="r" b="b"/>
            <a:pathLst>
              <a:path w="62865" h="62864">
                <a:moveTo>
                  <a:pt x="39624" y="62674"/>
                </a:moveTo>
                <a:lnTo>
                  <a:pt x="22859" y="62674"/>
                </a:lnTo>
                <a:lnTo>
                  <a:pt x="15240" y="59626"/>
                </a:lnTo>
                <a:lnTo>
                  <a:pt x="3048" y="47339"/>
                </a:lnTo>
                <a:lnTo>
                  <a:pt x="0" y="39719"/>
                </a:lnTo>
                <a:lnTo>
                  <a:pt x="0" y="30575"/>
                </a:lnTo>
                <a:lnTo>
                  <a:pt x="0" y="22955"/>
                </a:lnTo>
                <a:lnTo>
                  <a:pt x="3048" y="15335"/>
                </a:lnTo>
                <a:lnTo>
                  <a:pt x="15240" y="3143"/>
                </a:lnTo>
                <a:lnTo>
                  <a:pt x="22859" y="0"/>
                </a:lnTo>
                <a:lnTo>
                  <a:pt x="39624" y="0"/>
                </a:lnTo>
                <a:lnTo>
                  <a:pt x="47244" y="3143"/>
                </a:lnTo>
                <a:lnTo>
                  <a:pt x="59436" y="15335"/>
                </a:lnTo>
                <a:lnTo>
                  <a:pt x="62484" y="22955"/>
                </a:lnTo>
                <a:lnTo>
                  <a:pt x="62484" y="39719"/>
                </a:lnTo>
                <a:lnTo>
                  <a:pt x="59436" y="47339"/>
                </a:lnTo>
                <a:lnTo>
                  <a:pt x="47244" y="59626"/>
                </a:lnTo>
                <a:lnTo>
                  <a:pt x="39624" y="62674"/>
                </a:lnTo>
                <a:close/>
              </a:path>
            </a:pathLst>
          </a:custGeom>
          <a:solidFill>
            <a:srgbClr val="72282A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6" name="object 91">
            <a:extLst>
              <a:ext uri="{FF2B5EF4-FFF2-40B4-BE49-F238E27FC236}">
                <a16:creationId xmlns:a16="http://schemas.microsoft.com/office/drawing/2014/main" id="{D85858B8-A6C7-C9FE-90AF-181FEAC6F0BB}"/>
              </a:ext>
            </a:extLst>
          </p:cNvPr>
          <p:cNvGrpSpPr/>
          <p:nvPr/>
        </p:nvGrpSpPr>
        <p:grpSpPr>
          <a:xfrm>
            <a:off x="2256636" y="4583924"/>
            <a:ext cx="714375" cy="229235"/>
            <a:chOff x="878776" y="5172646"/>
            <a:chExt cx="714375" cy="229235"/>
          </a:xfrm>
        </p:grpSpPr>
        <p:pic>
          <p:nvPicPr>
            <p:cNvPr id="97" name="object 92">
              <a:extLst>
                <a:ext uri="{FF2B5EF4-FFF2-40B4-BE49-F238E27FC236}">
                  <a16:creationId xmlns:a16="http://schemas.microsoft.com/office/drawing/2014/main" id="{4B933D3D-07E9-77F3-A070-2DCE2DC413A1}"/>
                </a:ext>
              </a:extLst>
            </p:cNvPr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878776" y="5172646"/>
              <a:ext cx="152590" cy="171068"/>
            </a:xfrm>
            <a:prstGeom prst="rect">
              <a:avLst/>
            </a:prstGeom>
          </p:spPr>
        </p:pic>
        <p:pic>
          <p:nvPicPr>
            <p:cNvPr id="98" name="object 93">
              <a:extLst>
                <a:ext uri="{FF2B5EF4-FFF2-40B4-BE49-F238E27FC236}">
                  <a16:creationId xmlns:a16="http://schemas.microsoft.com/office/drawing/2014/main" id="{40D6EB6C-689A-7B57-DE5A-2F96A53A2B4C}"/>
                </a:ext>
              </a:extLst>
            </p:cNvPr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1063371" y="5230748"/>
              <a:ext cx="90011" cy="116014"/>
            </a:xfrm>
            <a:prstGeom prst="rect">
              <a:avLst/>
            </a:prstGeom>
          </p:spPr>
        </p:pic>
        <p:pic>
          <p:nvPicPr>
            <p:cNvPr id="99" name="object 94">
              <a:extLst>
                <a:ext uri="{FF2B5EF4-FFF2-40B4-BE49-F238E27FC236}">
                  <a16:creationId xmlns:a16="http://schemas.microsoft.com/office/drawing/2014/main" id="{4593BFC2-3967-F3E4-BD59-AA3D67D41046}"/>
                </a:ext>
              </a:extLst>
            </p:cNvPr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1190053" y="5229225"/>
              <a:ext cx="160115" cy="114490"/>
            </a:xfrm>
            <a:prstGeom prst="rect">
              <a:avLst/>
            </a:prstGeom>
          </p:spPr>
        </p:pic>
        <p:pic>
          <p:nvPicPr>
            <p:cNvPr id="100" name="object 95">
              <a:extLst>
                <a:ext uri="{FF2B5EF4-FFF2-40B4-BE49-F238E27FC236}">
                  <a16:creationId xmlns:a16="http://schemas.microsoft.com/office/drawing/2014/main" id="{8EE0409E-CBE1-9122-C16A-DE5C70502B3B}"/>
                </a:ext>
              </a:extLst>
            </p:cNvPr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1386840" y="5230748"/>
              <a:ext cx="205930" cy="170974"/>
            </a:xfrm>
            <a:prstGeom prst="rect">
              <a:avLst/>
            </a:prstGeom>
          </p:spPr>
        </p:pic>
      </p:grpSp>
      <p:sp>
        <p:nvSpPr>
          <p:cNvPr id="101" name="object 96">
            <a:extLst>
              <a:ext uri="{FF2B5EF4-FFF2-40B4-BE49-F238E27FC236}">
                <a16:creationId xmlns:a16="http://schemas.microsoft.com/office/drawing/2014/main" id="{CA182BE0-46BC-956C-2106-4851878172FD}"/>
              </a:ext>
            </a:extLst>
          </p:cNvPr>
          <p:cNvSpPr/>
          <p:nvPr/>
        </p:nvSpPr>
        <p:spPr>
          <a:xfrm>
            <a:off x="1966790" y="4982546"/>
            <a:ext cx="62865" cy="62865"/>
          </a:xfrm>
          <a:custGeom>
            <a:avLst/>
            <a:gdLst/>
            <a:ahLst/>
            <a:cxnLst/>
            <a:rect l="l" t="t" r="r" b="b"/>
            <a:pathLst>
              <a:path w="62865" h="62864">
                <a:moveTo>
                  <a:pt x="39624" y="62579"/>
                </a:moveTo>
                <a:lnTo>
                  <a:pt x="22859" y="62579"/>
                </a:lnTo>
                <a:lnTo>
                  <a:pt x="15240" y="59531"/>
                </a:lnTo>
                <a:lnTo>
                  <a:pt x="3048" y="47243"/>
                </a:lnTo>
                <a:lnTo>
                  <a:pt x="0" y="39623"/>
                </a:lnTo>
                <a:lnTo>
                  <a:pt x="0" y="32003"/>
                </a:lnTo>
                <a:lnTo>
                  <a:pt x="0" y="22859"/>
                </a:lnTo>
                <a:lnTo>
                  <a:pt x="3048" y="15239"/>
                </a:lnTo>
                <a:lnTo>
                  <a:pt x="15240" y="3047"/>
                </a:lnTo>
                <a:lnTo>
                  <a:pt x="22859" y="0"/>
                </a:lnTo>
                <a:lnTo>
                  <a:pt x="39624" y="0"/>
                </a:lnTo>
                <a:lnTo>
                  <a:pt x="47244" y="3047"/>
                </a:lnTo>
                <a:lnTo>
                  <a:pt x="59436" y="15239"/>
                </a:lnTo>
                <a:lnTo>
                  <a:pt x="62484" y="22859"/>
                </a:lnTo>
                <a:lnTo>
                  <a:pt x="62484" y="39623"/>
                </a:lnTo>
                <a:lnTo>
                  <a:pt x="59436" y="47243"/>
                </a:lnTo>
                <a:lnTo>
                  <a:pt x="47244" y="59531"/>
                </a:lnTo>
                <a:lnTo>
                  <a:pt x="39624" y="62579"/>
                </a:lnTo>
                <a:close/>
              </a:path>
            </a:pathLst>
          </a:custGeom>
          <a:solidFill>
            <a:srgbClr val="72282A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02" name="object 97">
            <a:extLst>
              <a:ext uri="{FF2B5EF4-FFF2-40B4-BE49-F238E27FC236}">
                <a16:creationId xmlns:a16="http://schemas.microsoft.com/office/drawing/2014/main" id="{5640DD75-AD06-819F-7389-1316D78683B3}"/>
              </a:ext>
            </a:extLst>
          </p:cNvPr>
          <p:cNvGrpSpPr/>
          <p:nvPr/>
        </p:nvGrpSpPr>
        <p:grpSpPr>
          <a:xfrm>
            <a:off x="2256636" y="4930539"/>
            <a:ext cx="944880" cy="231140"/>
            <a:chOff x="878776" y="5519261"/>
            <a:chExt cx="944880" cy="231140"/>
          </a:xfrm>
        </p:grpSpPr>
        <p:pic>
          <p:nvPicPr>
            <p:cNvPr id="103" name="object 98">
              <a:extLst>
                <a:ext uri="{FF2B5EF4-FFF2-40B4-BE49-F238E27FC236}">
                  <a16:creationId xmlns:a16="http://schemas.microsoft.com/office/drawing/2014/main" id="{7339D0C7-1DDF-F5F1-CFBE-72B1C822BCCC}"/>
                </a:ext>
              </a:extLst>
            </p:cNvPr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878776" y="5519261"/>
              <a:ext cx="154114" cy="172593"/>
            </a:xfrm>
            <a:prstGeom prst="rect">
              <a:avLst/>
            </a:prstGeom>
          </p:spPr>
        </p:pic>
        <p:pic>
          <p:nvPicPr>
            <p:cNvPr id="104" name="object 99">
              <a:extLst>
                <a:ext uri="{FF2B5EF4-FFF2-40B4-BE49-F238E27FC236}">
                  <a16:creationId xmlns:a16="http://schemas.microsoft.com/office/drawing/2014/main" id="{5B7F825D-0D57-3612-01C8-96E447936629}"/>
                </a:ext>
              </a:extLst>
            </p:cNvPr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1063371" y="5543740"/>
              <a:ext cx="167830" cy="149637"/>
            </a:xfrm>
            <a:prstGeom prst="rect">
              <a:avLst/>
            </a:prstGeom>
          </p:spPr>
        </p:pic>
        <p:pic>
          <p:nvPicPr>
            <p:cNvPr id="105" name="object 100">
              <a:extLst>
                <a:ext uri="{FF2B5EF4-FFF2-40B4-BE49-F238E27FC236}">
                  <a16:creationId xmlns:a16="http://schemas.microsoft.com/office/drawing/2014/main" id="{2B78F0D7-E7CA-5649-F1E7-AC6F2D185689}"/>
                </a:ext>
              </a:extLst>
            </p:cNvPr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1252537" y="5577363"/>
              <a:ext cx="102298" cy="172497"/>
            </a:xfrm>
            <a:prstGeom prst="rect">
              <a:avLst/>
            </a:prstGeom>
          </p:spPr>
        </p:pic>
        <p:sp>
          <p:nvSpPr>
            <p:cNvPr id="106" name="object 101">
              <a:extLst>
                <a:ext uri="{FF2B5EF4-FFF2-40B4-BE49-F238E27FC236}">
                  <a16:creationId xmlns:a16="http://schemas.microsoft.com/office/drawing/2014/main" id="{8C8FF2AB-B79E-5DA4-62CB-E8C489B54819}"/>
                </a:ext>
              </a:extLst>
            </p:cNvPr>
            <p:cNvSpPr/>
            <p:nvPr/>
          </p:nvSpPr>
          <p:spPr>
            <a:xfrm>
              <a:off x="1379220" y="5519928"/>
              <a:ext cx="12700" cy="172720"/>
            </a:xfrm>
            <a:custGeom>
              <a:avLst/>
              <a:gdLst/>
              <a:ahLst/>
              <a:cxnLst/>
              <a:rect l="l" t="t" r="r" b="b"/>
              <a:pathLst>
                <a:path w="12700" h="172720">
                  <a:moveTo>
                    <a:pt x="12191" y="172211"/>
                  </a:moveTo>
                  <a:lnTo>
                    <a:pt x="0" y="172211"/>
                  </a:lnTo>
                  <a:lnTo>
                    <a:pt x="0" y="0"/>
                  </a:lnTo>
                  <a:lnTo>
                    <a:pt x="12191" y="0"/>
                  </a:lnTo>
                  <a:lnTo>
                    <a:pt x="12191" y="172211"/>
                  </a:lnTo>
                  <a:close/>
                </a:path>
              </a:pathLst>
            </a:custGeom>
            <a:solidFill>
              <a:srgbClr val="2B3B3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7" name="object 102">
              <a:extLst>
                <a:ext uri="{FF2B5EF4-FFF2-40B4-BE49-F238E27FC236}">
                  <a16:creationId xmlns:a16="http://schemas.microsoft.com/office/drawing/2014/main" id="{40A1427F-C971-876C-524C-D89195687D4D}"/>
                </a:ext>
              </a:extLst>
            </p:cNvPr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1418844" y="5543740"/>
              <a:ext cx="198405" cy="149637"/>
            </a:xfrm>
            <a:prstGeom prst="rect">
              <a:avLst/>
            </a:prstGeom>
          </p:spPr>
        </p:pic>
        <p:sp>
          <p:nvSpPr>
            <p:cNvPr id="108" name="object 103">
              <a:extLst>
                <a:ext uri="{FF2B5EF4-FFF2-40B4-BE49-F238E27FC236}">
                  <a16:creationId xmlns:a16="http://schemas.microsoft.com/office/drawing/2014/main" id="{3D5FBA88-0A78-DEDA-FCB2-1A83B1D77424}"/>
                </a:ext>
              </a:extLst>
            </p:cNvPr>
            <p:cNvSpPr/>
            <p:nvPr/>
          </p:nvSpPr>
          <p:spPr>
            <a:xfrm>
              <a:off x="1636763" y="5519940"/>
              <a:ext cx="52705" cy="172720"/>
            </a:xfrm>
            <a:custGeom>
              <a:avLst/>
              <a:gdLst/>
              <a:ahLst/>
              <a:cxnLst/>
              <a:rect l="l" t="t" r="r" b="b"/>
              <a:pathLst>
                <a:path w="52705" h="172720">
                  <a:moveTo>
                    <a:pt x="12192" y="0"/>
                  </a:moveTo>
                  <a:lnTo>
                    <a:pt x="0" y="0"/>
                  </a:lnTo>
                  <a:lnTo>
                    <a:pt x="0" y="172199"/>
                  </a:lnTo>
                  <a:lnTo>
                    <a:pt x="12192" y="172199"/>
                  </a:lnTo>
                  <a:lnTo>
                    <a:pt x="12192" y="0"/>
                  </a:lnTo>
                  <a:close/>
                </a:path>
                <a:path w="52705" h="172720">
                  <a:moveTo>
                    <a:pt x="52108" y="57429"/>
                  </a:moveTo>
                  <a:lnTo>
                    <a:pt x="39916" y="57429"/>
                  </a:lnTo>
                  <a:lnTo>
                    <a:pt x="39916" y="171919"/>
                  </a:lnTo>
                  <a:lnTo>
                    <a:pt x="52108" y="171919"/>
                  </a:lnTo>
                  <a:lnTo>
                    <a:pt x="52108" y="57429"/>
                  </a:lnTo>
                  <a:close/>
                </a:path>
                <a:path w="52705" h="172720">
                  <a:moveTo>
                    <a:pt x="52108" y="13144"/>
                  </a:moveTo>
                  <a:lnTo>
                    <a:pt x="39916" y="13144"/>
                  </a:lnTo>
                  <a:lnTo>
                    <a:pt x="39916" y="34480"/>
                  </a:lnTo>
                  <a:lnTo>
                    <a:pt x="52108" y="34480"/>
                  </a:lnTo>
                  <a:lnTo>
                    <a:pt x="52108" y="13144"/>
                  </a:lnTo>
                  <a:close/>
                </a:path>
              </a:pathLst>
            </a:custGeom>
            <a:solidFill>
              <a:srgbClr val="2B3B3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9" name="object 104">
              <a:extLst>
                <a:ext uri="{FF2B5EF4-FFF2-40B4-BE49-F238E27FC236}">
                  <a16:creationId xmlns:a16="http://schemas.microsoft.com/office/drawing/2014/main" id="{75F9B15B-BBD7-2A52-4D3D-B178FEAB833E}"/>
                </a:ext>
              </a:extLst>
            </p:cNvPr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1724025" y="5519261"/>
              <a:ext cx="99155" cy="174117"/>
            </a:xfrm>
            <a:prstGeom prst="rect">
              <a:avLst/>
            </a:prstGeom>
          </p:spPr>
        </p:pic>
      </p:grpSp>
      <p:sp>
        <p:nvSpPr>
          <p:cNvPr id="110" name="object 105">
            <a:extLst>
              <a:ext uri="{FF2B5EF4-FFF2-40B4-BE49-F238E27FC236}">
                <a16:creationId xmlns:a16="http://schemas.microsoft.com/office/drawing/2014/main" id="{F2C17785-0DD3-9988-88F4-DE56A484531D}"/>
              </a:ext>
            </a:extLst>
          </p:cNvPr>
          <p:cNvSpPr/>
          <p:nvPr/>
        </p:nvSpPr>
        <p:spPr>
          <a:xfrm>
            <a:off x="1966790" y="5329064"/>
            <a:ext cx="62865" cy="62865"/>
          </a:xfrm>
          <a:custGeom>
            <a:avLst/>
            <a:gdLst/>
            <a:ahLst/>
            <a:cxnLst/>
            <a:rect l="l" t="t" r="r" b="b"/>
            <a:pathLst>
              <a:path w="62865" h="62864">
                <a:moveTo>
                  <a:pt x="39624" y="62674"/>
                </a:moveTo>
                <a:lnTo>
                  <a:pt x="22859" y="62674"/>
                </a:lnTo>
                <a:lnTo>
                  <a:pt x="15240" y="59626"/>
                </a:lnTo>
                <a:lnTo>
                  <a:pt x="3048" y="47339"/>
                </a:lnTo>
                <a:lnTo>
                  <a:pt x="0" y="41243"/>
                </a:lnTo>
                <a:lnTo>
                  <a:pt x="0" y="32099"/>
                </a:lnTo>
                <a:lnTo>
                  <a:pt x="0" y="22955"/>
                </a:lnTo>
                <a:lnTo>
                  <a:pt x="3048" y="15335"/>
                </a:lnTo>
                <a:lnTo>
                  <a:pt x="15240" y="3047"/>
                </a:lnTo>
                <a:lnTo>
                  <a:pt x="22859" y="0"/>
                </a:lnTo>
                <a:lnTo>
                  <a:pt x="39624" y="0"/>
                </a:lnTo>
                <a:lnTo>
                  <a:pt x="47244" y="3047"/>
                </a:lnTo>
                <a:lnTo>
                  <a:pt x="59436" y="15335"/>
                </a:lnTo>
                <a:lnTo>
                  <a:pt x="62484" y="22955"/>
                </a:lnTo>
                <a:lnTo>
                  <a:pt x="62484" y="41243"/>
                </a:lnTo>
                <a:lnTo>
                  <a:pt x="59436" y="47339"/>
                </a:lnTo>
                <a:lnTo>
                  <a:pt x="47244" y="59626"/>
                </a:lnTo>
                <a:lnTo>
                  <a:pt x="39624" y="62674"/>
                </a:lnTo>
                <a:close/>
              </a:path>
            </a:pathLst>
          </a:custGeom>
          <a:solidFill>
            <a:srgbClr val="72282A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11" name="object 106">
            <a:extLst>
              <a:ext uri="{FF2B5EF4-FFF2-40B4-BE49-F238E27FC236}">
                <a16:creationId xmlns:a16="http://schemas.microsoft.com/office/drawing/2014/main" id="{6E8B0EBD-4AAE-F7E9-B0B3-E5DF7076E8D9}"/>
              </a:ext>
            </a:extLst>
          </p:cNvPr>
          <p:cNvGrpSpPr/>
          <p:nvPr/>
        </p:nvGrpSpPr>
        <p:grpSpPr>
          <a:xfrm>
            <a:off x="2247492" y="5275630"/>
            <a:ext cx="779780" cy="175895"/>
            <a:chOff x="869632" y="5864352"/>
            <a:chExt cx="779780" cy="175895"/>
          </a:xfrm>
        </p:grpSpPr>
        <p:pic>
          <p:nvPicPr>
            <p:cNvPr id="112" name="object 107">
              <a:extLst>
                <a:ext uri="{FF2B5EF4-FFF2-40B4-BE49-F238E27FC236}">
                  <a16:creationId xmlns:a16="http://schemas.microsoft.com/office/drawing/2014/main" id="{1CA8A02A-083A-B67E-305B-88B8357138B1}"/>
                </a:ext>
              </a:extLst>
            </p:cNvPr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869632" y="5864352"/>
              <a:ext cx="434816" cy="175640"/>
            </a:xfrm>
            <a:prstGeom prst="rect">
              <a:avLst/>
            </a:prstGeom>
          </p:spPr>
        </p:pic>
        <p:pic>
          <p:nvPicPr>
            <p:cNvPr id="113" name="object 108">
              <a:extLst>
                <a:ext uri="{FF2B5EF4-FFF2-40B4-BE49-F238E27FC236}">
                  <a16:creationId xmlns:a16="http://schemas.microsoft.com/office/drawing/2014/main" id="{B5AAA773-7B8A-6AAC-71B4-EE268C832FA0}"/>
                </a:ext>
              </a:extLst>
            </p:cNvPr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1324260" y="5922454"/>
              <a:ext cx="114395" cy="117538"/>
            </a:xfrm>
            <a:prstGeom prst="rect">
              <a:avLst/>
            </a:prstGeom>
          </p:spPr>
        </p:pic>
        <p:pic>
          <p:nvPicPr>
            <p:cNvPr id="114" name="object 109">
              <a:extLst>
                <a:ext uri="{FF2B5EF4-FFF2-40B4-BE49-F238E27FC236}">
                  <a16:creationId xmlns:a16="http://schemas.microsoft.com/office/drawing/2014/main" id="{6F681341-863C-4557-1AB8-71789948F370}"/>
                </a:ext>
              </a:extLst>
            </p:cNvPr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1464659" y="5922454"/>
              <a:ext cx="74771" cy="116014"/>
            </a:xfrm>
            <a:prstGeom prst="rect">
              <a:avLst/>
            </a:prstGeom>
          </p:spPr>
        </p:pic>
        <p:pic>
          <p:nvPicPr>
            <p:cNvPr id="115" name="object 110">
              <a:extLst>
                <a:ext uri="{FF2B5EF4-FFF2-40B4-BE49-F238E27FC236}">
                  <a16:creationId xmlns:a16="http://schemas.microsoft.com/office/drawing/2014/main" id="{AE3AD1D2-DB73-A976-44B1-275CEEC92367}"/>
                </a:ext>
              </a:extLst>
            </p:cNvPr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1559242" y="5922359"/>
              <a:ext cx="90011" cy="116014"/>
            </a:xfrm>
            <a:prstGeom prst="rect">
              <a:avLst/>
            </a:prstGeom>
          </p:spPr>
        </p:pic>
      </p:grpSp>
      <p:pic>
        <p:nvPicPr>
          <p:cNvPr id="116" name="object 111">
            <a:extLst>
              <a:ext uri="{FF2B5EF4-FFF2-40B4-BE49-F238E27FC236}">
                <a16:creationId xmlns:a16="http://schemas.microsoft.com/office/drawing/2014/main" id="{A6E80ED8-D0D0-E16F-D195-7AB2097FA982}"/>
              </a:ext>
            </a:extLst>
          </p:cNvPr>
          <p:cNvPicPr/>
          <p:nvPr/>
        </p:nvPicPr>
        <p:blipFill>
          <a:blip r:embed="rId57" cstate="print"/>
          <a:stretch>
            <a:fillRect/>
          </a:stretch>
        </p:blipFill>
        <p:spPr>
          <a:xfrm>
            <a:off x="6722999" y="2601195"/>
            <a:ext cx="962701" cy="181746"/>
          </a:xfrm>
          <a:prstGeom prst="rect">
            <a:avLst/>
          </a:prstGeom>
        </p:spPr>
      </p:pic>
      <p:grpSp>
        <p:nvGrpSpPr>
          <p:cNvPr id="117" name="object 112">
            <a:extLst>
              <a:ext uri="{FF2B5EF4-FFF2-40B4-BE49-F238E27FC236}">
                <a16:creationId xmlns:a16="http://schemas.microsoft.com/office/drawing/2014/main" id="{3F7D2AB5-78CB-477B-2DBD-697250A014E9}"/>
              </a:ext>
            </a:extLst>
          </p:cNvPr>
          <p:cNvGrpSpPr/>
          <p:nvPr/>
        </p:nvGrpSpPr>
        <p:grpSpPr>
          <a:xfrm>
            <a:off x="7771130" y="2601195"/>
            <a:ext cx="1372235" cy="236854"/>
            <a:chOff x="6393270" y="3189917"/>
            <a:chExt cx="1372235" cy="236854"/>
          </a:xfrm>
        </p:grpSpPr>
        <p:pic>
          <p:nvPicPr>
            <p:cNvPr id="118" name="object 113">
              <a:extLst>
                <a:ext uri="{FF2B5EF4-FFF2-40B4-BE49-F238E27FC236}">
                  <a16:creationId xmlns:a16="http://schemas.microsoft.com/office/drawing/2014/main" id="{258C5F20-DE63-8806-47CF-1CA7211BB4EA}"/>
                </a:ext>
              </a:extLst>
            </p:cNvPr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6393270" y="3189917"/>
              <a:ext cx="479117" cy="236705"/>
            </a:xfrm>
            <a:prstGeom prst="rect">
              <a:avLst/>
            </a:prstGeom>
          </p:spPr>
        </p:pic>
        <p:pic>
          <p:nvPicPr>
            <p:cNvPr id="119" name="object 114">
              <a:extLst>
                <a:ext uri="{FF2B5EF4-FFF2-40B4-BE49-F238E27FC236}">
                  <a16:creationId xmlns:a16="http://schemas.microsoft.com/office/drawing/2014/main" id="{E2906864-51B4-B8B6-33DF-A25B58454CA4}"/>
                </a:ext>
              </a:extLst>
            </p:cNvPr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6893714" y="3203728"/>
              <a:ext cx="825350" cy="167935"/>
            </a:xfrm>
            <a:prstGeom prst="rect">
              <a:avLst/>
            </a:prstGeom>
          </p:spPr>
        </p:pic>
        <p:sp>
          <p:nvSpPr>
            <p:cNvPr id="120" name="object 115">
              <a:extLst>
                <a:ext uri="{FF2B5EF4-FFF2-40B4-BE49-F238E27FC236}">
                  <a16:creationId xmlns:a16="http://schemas.microsoft.com/office/drawing/2014/main" id="{A7053438-453B-571B-98A1-D22422E66C5B}"/>
                </a:ext>
              </a:extLst>
            </p:cNvPr>
            <p:cNvSpPr/>
            <p:nvPr/>
          </p:nvSpPr>
          <p:spPr>
            <a:xfrm>
              <a:off x="7744295" y="3251834"/>
              <a:ext cx="17145" cy="113030"/>
            </a:xfrm>
            <a:custGeom>
              <a:avLst/>
              <a:gdLst/>
              <a:ahLst/>
              <a:cxnLst/>
              <a:rect l="l" t="t" r="r" b="b"/>
              <a:pathLst>
                <a:path w="17145" h="113029">
                  <a:moveTo>
                    <a:pt x="16764" y="91541"/>
                  </a:moveTo>
                  <a:lnTo>
                    <a:pt x="0" y="91541"/>
                  </a:lnTo>
                  <a:lnTo>
                    <a:pt x="0" y="112966"/>
                  </a:lnTo>
                  <a:lnTo>
                    <a:pt x="16764" y="112966"/>
                  </a:lnTo>
                  <a:lnTo>
                    <a:pt x="16764" y="91541"/>
                  </a:lnTo>
                  <a:close/>
                </a:path>
                <a:path w="17145" h="113029">
                  <a:moveTo>
                    <a:pt x="16764" y="0"/>
                  </a:moveTo>
                  <a:lnTo>
                    <a:pt x="0" y="0"/>
                  </a:lnTo>
                  <a:lnTo>
                    <a:pt x="0" y="22860"/>
                  </a:lnTo>
                  <a:lnTo>
                    <a:pt x="16764" y="22860"/>
                  </a:lnTo>
                  <a:lnTo>
                    <a:pt x="16764" y="0"/>
                  </a:lnTo>
                  <a:close/>
                </a:path>
              </a:pathLst>
            </a:custGeom>
            <a:solidFill>
              <a:srgbClr val="2B3B3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16">
              <a:extLst>
                <a:ext uri="{FF2B5EF4-FFF2-40B4-BE49-F238E27FC236}">
                  <a16:creationId xmlns:a16="http://schemas.microsoft.com/office/drawing/2014/main" id="{15468E55-2258-6339-2DB3-63EAFBF449D4}"/>
                </a:ext>
              </a:extLst>
            </p:cNvPr>
            <p:cNvSpPr/>
            <p:nvPr/>
          </p:nvSpPr>
          <p:spPr>
            <a:xfrm>
              <a:off x="7744301" y="3251834"/>
              <a:ext cx="17145" cy="113030"/>
            </a:xfrm>
            <a:custGeom>
              <a:avLst/>
              <a:gdLst/>
              <a:ahLst/>
              <a:cxnLst/>
              <a:rect l="l" t="t" r="r" b="b"/>
              <a:pathLst>
                <a:path w="17145" h="113029">
                  <a:moveTo>
                    <a:pt x="0" y="22860"/>
                  </a:moveTo>
                  <a:lnTo>
                    <a:pt x="0" y="0"/>
                  </a:lnTo>
                  <a:lnTo>
                    <a:pt x="16764" y="0"/>
                  </a:lnTo>
                  <a:lnTo>
                    <a:pt x="16764" y="22860"/>
                  </a:lnTo>
                  <a:lnTo>
                    <a:pt x="0" y="22860"/>
                  </a:lnTo>
                  <a:close/>
                </a:path>
                <a:path w="17145" h="113029">
                  <a:moveTo>
                    <a:pt x="0" y="112966"/>
                  </a:moveTo>
                  <a:lnTo>
                    <a:pt x="0" y="91535"/>
                  </a:lnTo>
                  <a:lnTo>
                    <a:pt x="16764" y="91535"/>
                  </a:lnTo>
                  <a:lnTo>
                    <a:pt x="16764" y="112966"/>
                  </a:lnTo>
                  <a:lnTo>
                    <a:pt x="0" y="112966"/>
                  </a:lnTo>
                  <a:close/>
                </a:path>
              </a:pathLst>
            </a:custGeom>
            <a:ln w="7629">
              <a:solidFill>
                <a:srgbClr val="2B3B3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2" name="object 117">
            <a:extLst>
              <a:ext uri="{FF2B5EF4-FFF2-40B4-BE49-F238E27FC236}">
                <a16:creationId xmlns:a16="http://schemas.microsoft.com/office/drawing/2014/main" id="{0C82514C-9CFE-60D3-03E2-156878914D6F}"/>
              </a:ext>
            </a:extLst>
          </p:cNvPr>
          <p:cNvSpPr/>
          <p:nvPr/>
        </p:nvSpPr>
        <p:spPr>
          <a:xfrm>
            <a:off x="6720718" y="3003631"/>
            <a:ext cx="62865" cy="62865"/>
          </a:xfrm>
          <a:custGeom>
            <a:avLst/>
            <a:gdLst/>
            <a:ahLst/>
            <a:cxnLst/>
            <a:rect l="l" t="t" r="r" b="b"/>
            <a:pathLst>
              <a:path w="62864" h="62864">
                <a:moveTo>
                  <a:pt x="39624" y="62579"/>
                </a:moveTo>
                <a:lnTo>
                  <a:pt x="22859" y="62579"/>
                </a:lnTo>
                <a:lnTo>
                  <a:pt x="15240" y="59531"/>
                </a:lnTo>
                <a:lnTo>
                  <a:pt x="3048" y="47243"/>
                </a:lnTo>
                <a:lnTo>
                  <a:pt x="0" y="39623"/>
                </a:lnTo>
                <a:lnTo>
                  <a:pt x="0" y="32003"/>
                </a:lnTo>
                <a:lnTo>
                  <a:pt x="0" y="22859"/>
                </a:lnTo>
                <a:lnTo>
                  <a:pt x="3048" y="15239"/>
                </a:lnTo>
                <a:lnTo>
                  <a:pt x="15240" y="3047"/>
                </a:lnTo>
                <a:lnTo>
                  <a:pt x="22859" y="0"/>
                </a:lnTo>
                <a:lnTo>
                  <a:pt x="39624" y="0"/>
                </a:lnTo>
                <a:lnTo>
                  <a:pt x="47244" y="3047"/>
                </a:lnTo>
                <a:lnTo>
                  <a:pt x="59436" y="15239"/>
                </a:lnTo>
                <a:lnTo>
                  <a:pt x="62484" y="22859"/>
                </a:lnTo>
                <a:lnTo>
                  <a:pt x="62484" y="39623"/>
                </a:lnTo>
                <a:lnTo>
                  <a:pt x="59436" y="47243"/>
                </a:lnTo>
                <a:lnTo>
                  <a:pt x="47244" y="59531"/>
                </a:lnTo>
                <a:lnTo>
                  <a:pt x="39624" y="62579"/>
                </a:lnTo>
                <a:close/>
              </a:path>
            </a:pathLst>
          </a:custGeom>
          <a:solidFill>
            <a:srgbClr val="72282A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23" name="object 118">
            <a:extLst>
              <a:ext uri="{FF2B5EF4-FFF2-40B4-BE49-F238E27FC236}">
                <a16:creationId xmlns:a16="http://schemas.microsoft.com/office/drawing/2014/main" id="{B71C1DB8-5BA2-434A-0E12-BA051EC1952F}"/>
              </a:ext>
            </a:extLst>
          </p:cNvPr>
          <p:cNvGrpSpPr/>
          <p:nvPr/>
        </p:nvGrpSpPr>
        <p:grpSpPr>
          <a:xfrm>
            <a:off x="7002944" y="2948577"/>
            <a:ext cx="979805" cy="233679"/>
            <a:chOff x="5625084" y="3537299"/>
            <a:chExt cx="979805" cy="233679"/>
          </a:xfrm>
        </p:grpSpPr>
        <p:pic>
          <p:nvPicPr>
            <p:cNvPr id="124" name="object 119">
              <a:extLst>
                <a:ext uri="{FF2B5EF4-FFF2-40B4-BE49-F238E27FC236}">
                  <a16:creationId xmlns:a16="http://schemas.microsoft.com/office/drawing/2014/main" id="{32183751-2259-A05A-A800-5E641FEEE951}"/>
                </a:ext>
              </a:extLst>
            </p:cNvPr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5625084" y="3537299"/>
              <a:ext cx="177069" cy="177165"/>
            </a:xfrm>
            <a:prstGeom prst="rect">
              <a:avLst/>
            </a:prstGeom>
          </p:spPr>
        </p:pic>
        <p:pic>
          <p:nvPicPr>
            <p:cNvPr id="125" name="object 120">
              <a:extLst>
                <a:ext uri="{FF2B5EF4-FFF2-40B4-BE49-F238E27FC236}">
                  <a16:creationId xmlns:a16="http://schemas.microsoft.com/office/drawing/2014/main" id="{D703C12C-DB74-AF6C-069A-D90576F1781E}"/>
                </a:ext>
              </a:extLst>
            </p:cNvPr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5834157" y="3596925"/>
              <a:ext cx="216598" cy="174021"/>
            </a:xfrm>
            <a:prstGeom prst="rect">
              <a:avLst/>
            </a:prstGeom>
          </p:spPr>
        </p:pic>
        <p:pic>
          <p:nvPicPr>
            <p:cNvPr id="126" name="object 121">
              <a:extLst>
                <a:ext uri="{FF2B5EF4-FFF2-40B4-BE49-F238E27FC236}">
                  <a16:creationId xmlns:a16="http://schemas.microsoft.com/office/drawing/2014/main" id="{23C6CB08-42D6-4972-8B89-323EFA70C3E4}"/>
                </a:ext>
              </a:extLst>
            </p:cNvPr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6078283" y="3564826"/>
              <a:ext cx="245554" cy="149637"/>
            </a:xfrm>
            <a:prstGeom prst="rect">
              <a:avLst/>
            </a:prstGeom>
          </p:spPr>
        </p:pic>
        <p:sp>
          <p:nvSpPr>
            <p:cNvPr id="127" name="object 122">
              <a:extLst>
                <a:ext uri="{FF2B5EF4-FFF2-40B4-BE49-F238E27FC236}">
                  <a16:creationId xmlns:a16="http://schemas.microsoft.com/office/drawing/2014/main" id="{F72B9141-3A05-D1EE-A8F4-218F2F7B9A73}"/>
                </a:ext>
              </a:extLst>
            </p:cNvPr>
            <p:cNvSpPr/>
            <p:nvPr/>
          </p:nvSpPr>
          <p:spPr>
            <a:xfrm>
              <a:off x="6345263" y="3554170"/>
              <a:ext cx="12700" cy="159385"/>
            </a:xfrm>
            <a:custGeom>
              <a:avLst/>
              <a:gdLst/>
              <a:ahLst/>
              <a:cxnLst/>
              <a:rect l="l" t="t" r="r" b="b"/>
              <a:pathLst>
                <a:path w="12700" h="159385">
                  <a:moveTo>
                    <a:pt x="12192" y="44284"/>
                  </a:moveTo>
                  <a:lnTo>
                    <a:pt x="0" y="44284"/>
                  </a:lnTo>
                  <a:lnTo>
                    <a:pt x="0" y="158775"/>
                  </a:lnTo>
                  <a:lnTo>
                    <a:pt x="12192" y="158775"/>
                  </a:lnTo>
                  <a:lnTo>
                    <a:pt x="12192" y="44284"/>
                  </a:lnTo>
                  <a:close/>
                </a:path>
                <a:path w="12700" h="159385">
                  <a:moveTo>
                    <a:pt x="12192" y="0"/>
                  </a:moveTo>
                  <a:lnTo>
                    <a:pt x="0" y="0"/>
                  </a:lnTo>
                  <a:lnTo>
                    <a:pt x="0" y="22860"/>
                  </a:lnTo>
                  <a:lnTo>
                    <a:pt x="12192" y="22860"/>
                  </a:lnTo>
                  <a:lnTo>
                    <a:pt x="12192" y="0"/>
                  </a:lnTo>
                  <a:close/>
                </a:path>
              </a:pathLst>
            </a:custGeom>
            <a:solidFill>
              <a:srgbClr val="2B3B3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8" name="object 123">
              <a:extLst>
                <a:ext uri="{FF2B5EF4-FFF2-40B4-BE49-F238E27FC236}">
                  <a16:creationId xmlns:a16="http://schemas.microsoft.com/office/drawing/2014/main" id="{B7EDEA84-EA99-C1AF-E0CF-5E4C3EA14B00}"/>
                </a:ext>
              </a:extLst>
            </p:cNvPr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6392513" y="3596925"/>
              <a:ext cx="90011" cy="116014"/>
            </a:xfrm>
            <a:prstGeom prst="rect">
              <a:avLst/>
            </a:prstGeom>
          </p:spPr>
        </p:pic>
        <p:pic>
          <p:nvPicPr>
            <p:cNvPr id="129" name="object 124">
              <a:extLst>
                <a:ext uri="{FF2B5EF4-FFF2-40B4-BE49-F238E27FC236}">
                  <a16:creationId xmlns:a16="http://schemas.microsoft.com/office/drawing/2014/main" id="{1CCBCB67-71A3-B61A-623D-ADF9D764ADEB}"/>
                </a:ext>
              </a:extLst>
            </p:cNvPr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6503955" y="3598449"/>
              <a:ext cx="100679" cy="172497"/>
            </a:xfrm>
            <a:prstGeom prst="rect">
              <a:avLst/>
            </a:prstGeom>
          </p:spPr>
        </p:pic>
      </p:grpSp>
      <p:sp>
        <p:nvSpPr>
          <p:cNvPr id="130" name="object 125">
            <a:extLst>
              <a:ext uri="{FF2B5EF4-FFF2-40B4-BE49-F238E27FC236}">
                <a16:creationId xmlns:a16="http://schemas.microsoft.com/office/drawing/2014/main" id="{6F50907C-378B-41C7-BE28-02F334F62E08}"/>
              </a:ext>
            </a:extLst>
          </p:cNvPr>
          <p:cNvSpPr/>
          <p:nvPr/>
        </p:nvSpPr>
        <p:spPr>
          <a:xfrm>
            <a:off x="8749829" y="3009727"/>
            <a:ext cx="17145" cy="22860"/>
          </a:xfrm>
          <a:custGeom>
            <a:avLst/>
            <a:gdLst/>
            <a:ahLst/>
            <a:cxnLst/>
            <a:rect l="l" t="t" r="r" b="b"/>
            <a:pathLst>
              <a:path w="17145" h="22860">
                <a:moveTo>
                  <a:pt x="16859" y="22860"/>
                </a:moveTo>
                <a:lnTo>
                  <a:pt x="0" y="22860"/>
                </a:lnTo>
                <a:lnTo>
                  <a:pt x="0" y="0"/>
                </a:lnTo>
                <a:lnTo>
                  <a:pt x="16859" y="0"/>
                </a:lnTo>
                <a:lnTo>
                  <a:pt x="16859" y="22860"/>
                </a:lnTo>
                <a:close/>
              </a:path>
            </a:pathLst>
          </a:custGeom>
          <a:solidFill>
            <a:srgbClr val="2B3B3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26">
            <a:extLst>
              <a:ext uri="{FF2B5EF4-FFF2-40B4-BE49-F238E27FC236}">
                <a16:creationId xmlns:a16="http://schemas.microsoft.com/office/drawing/2014/main" id="{BCC33771-9B57-3599-ABE0-CC457298247E}"/>
              </a:ext>
            </a:extLst>
          </p:cNvPr>
          <p:cNvSpPr/>
          <p:nvPr/>
        </p:nvSpPr>
        <p:spPr>
          <a:xfrm>
            <a:off x="8749829" y="3101262"/>
            <a:ext cx="17145" cy="23495"/>
          </a:xfrm>
          <a:custGeom>
            <a:avLst/>
            <a:gdLst/>
            <a:ahLst/>
            <a:cxnLst/>
            <a:rect l="l" t="t" r="r" b="b"/>
            <a:pathLst>
              <a:path w="17145" h="23495">
                <a:moveTo>
                  <a:pt x="16859" y="22955"/>
                </a:moveTo>
                <a:lnTo>
                  <a:pt x="0" y="22955"/>
                </a:lnTo>
                <a:lnTo>
                  <a:pt x="0" y="0"/>
                </a:lnTo>
                <a:lnTo>
                  <a:pt x="16859" y="0"/>
                </a:lnTo>
                <a:lnTo>
                  <a:pt x="16859" y="22955"/>
                </a:lnTo>
                <a:close/>
              </a:path>
            </a:pathLst>
          </a:custGeom>
          <a:solidFill>
            <a:srgbClr val="2B3B3A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32" name="object 127">
            <a:extLst>
              <a:ext uri="{FF2B5EF4-FFF2-40B4-BE49-F238E27FC236}">
                <a16:creationId xmlns:a16="http://schemas.microsoft.com/office/drawing/2014/main" id="{52ABA294-91A0-487A-1C68-A7344E73EA7F}"/>
              </a:ext>
            </a:extLst>
          </p:cNvPr>
          <p:cNvGrpSpPr/>
          <p:nvPr/>
        </p:nvGrpSpPr>
        <p:grpSpPr>
          <a:xfrm>
            <a:off x="8847555" y="2951625"/>
            <a:ext cx="937260" cy="174625"/>
            <a:chOff x="7469695" y="3540347"/>
            <a:chExt cx="937260" cy="174625"/>
          </a:xfrm>
        </p:grpSpPr>
        <p:sp>
          <p:nvSpPr>
            <p:cNvPr id="133" name="object 128">
              <a:extLst>
                <a:ext uri="{FF2B5EF4-FFF2-40B4-BE49-F238E27FC236}">
                  <a16:creationId xmlns:a16="http://schemas.microsoft.com/office/drawing/2014/main" id="{2E8BF263-F65D-BC5D-4DFB-71B950386F10}"/>
                </a:ext>
              </a:extLst>
            </p:cNvPr>
            <p:cNvSpPr/>
            <p:nvPr/>
          </p:nvSpPr>
          <p:spPr>
            <a:xfrm>
              <a:off x="7469683" y="3540353"/>
              <a:ext cx="281305" cy="174625"/>
            </a:xfrm>
            <a:custGeom>
              <a:avLst/>
              <a:gdLst/>
              <a:ahLst/>
              <a:cxnLst/>
              <a:rect l="l" t="t" r="r" b="b"/>
              <a:pathLst>
                <a:path w="281304" h="174625">
                  <a:moveTo>
                    <a:pt x="257848" y="0"/>
                  </a:moveTo>
                  <a:lnTo>
                    <a:pt x="244030" y="0"/>
                  </a:lnTo>
                  <a:lnTo>
                    <a:pt x="190690" y="142024"/>
                  </a:lnTo>
                  <a:lnTo>
                    <a:pt x="134213" y="0"/>
                  </a:lnTo>
                  <a:lnTo>
                    <a:pt x="123545" y="0"/>
                  </a:lnTo>
                  <a:lnTo>
                    <a:pt x="70104" y="143548"/>
                  </a:lnTo>
                  <a:lnTo>
                    <a:pt x="13716" y="0"/>
                  </a:lnTo>
                  <a:lnTo>
                    <a:pt x="0" y="0"/>
                  </a:lnTo>
                  <a:lnTo>
                    <a:pt x="68580" y="174117"/>
                  </a:lnTo>
                  <a:lnTo>
                    <a:pt x="70104" y="174117"/>
                  </a:lnTo>
                  <a:lnTo>
                    <a:pt x="129641" y="21437"/>
                  </a:lnTo>
                  <a:lnTo>
                    <a:pt x="189166" y="174117"/>
                  </a:lnTo>
                  <a:lnTo>
                    <a:pt x="192214" y="174117"/>
                  </a:lnTo>
                  <a:lnTo>
                    <a:pt x="257848" y="0"/>
                  </a:lnTo>
                  <a:close/>
                </a:path>
                <a:path w="281304" h="174625">
                  <a:moveTo>
                    <a:pt x="280708" y="58102"/>
                  </a:moveTo>
                  <a:lnTo>
                    <a:pt x="268516" y="58102"/>
                  </a:lnTo>
                  <a:lnTo>
                    <a:pt x="268516" y="172593"/>
                  </a:lnTo>
                  <a:lnTo>
                    <a:pt x="280708" y="172593"/>
                  </a:lnTo>
                  <a:lnTo>
                    <a:pt x="280708" y="58102"/>
                  </a:lnTo>
                  <a:close/>
                </a:path>
                <a:path w="281304" h="174625">
                  <a:moveTo>
                    <a:pt x="280708" y="13817"/>
                  </a:moveTo>
                  <a:lnTo>
                    <a:pt x="268516" y="13817"/>
                  </a:lnTo>
                  <a:lnTo>
                    <a:pt x="268516" y="36677"/>
                  </a:lnTo>
                  <a:lnTo>
                    <a:pt x="280708" y="36677"/>
                  </a:lnTo>
                  <a:lnTo>
                    <a:pt x="280708" y="13817"/>
                  </a:lnTo>
                  <a:close/>
                </a:path>
              </a:pathLst>
            </a:custGeom>
            <a:solidFill>
              <a:srgbClr val="2B3B3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4" name="object 129">
              <a:extLst>
                <a:ext uri="{FF2B5EF4-FFF2-40B4-BE49-F238E27FC236}">
                  <a16:creationId xmlns:a16="http://schemas.microsoft.com/office/drawing/2014/main" id="{A43033E2-5DFC-5AB2-ACA7-81076460918F}"/>
                </a:ext>
              </a:extLst>
            </p:cNvPr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785449" y="3596925"/>
              <a:ext cx="90011" cy="116014"/>
            </a:xfrm>
            <a:prstGeom prst="rect">
              <a:avLst/>
            </a:prstGeom>
          </p:spPr>
        </p:pic>
        <p:pic>
          <p:nvPicPr>
            <p:cNvPr id="135" name="object 130">
              <a:extLst>
                <a:ext uri="{FF2B5EF4-FFF2-40B4-BE49-F238E27FC236}">
                  <a16:creationId xmlns:a16="http://schemas.microsoft.com/office/drawing/2014/main" id="{3957B9EC-883D-F1E3-8F33-CAD290F74E4B}"/>
                </a:ext>
              </a:extLst>
            </p:cNvPr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7904511" y="3540347"/>
              <a:ext cx="99155" cy="172593"/>
            </a:xfrm>
            <a:prstGeom prst="rect">
              <a:avLst/>
            </a:prstGeom>
          </p:spPr>
        </p:pic>
        <p:pic>
          <p:nvPicPr>
            <p:cNvPr id="136" name="object 131">
              <a:extLst>
                <a:ext uri="{FF2B5EF4-FFF2-40B4-BE49-F238E27FC236}">
                  <a16:creationId xmlns:a16="http://schemas.microsoft.com/office/drawing/2014/main" id="{8358D1BF-F288-55B5-558F-6C6592EA643B}"/>
                </a:ext>
              </a:extLst>
            </p:cNvPr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8029670" y="3596925"/>
              <a:ext cx="376713" cy="117538"/>
            </a:xfrm>
            <a:prstGeom prst="rect">
              <a:avLst/>
            </a:prstGeom>
          </p:spPr>
        </p:pic>
      </p:grpSp>
      <p:sp>
        <p:nvSpPr>
          <p:cNvPr id="137" name="object 132">
            <a:extLst>
              <a:ext uri="{FF2B5EF4-FFF2-40B4-BE49-F238E27FC236}">
                <a16:creationId xmlns:a16="http://schemas.microsoft.com/office/drawing/2014/main" id="{4F4640BE-E56C-C0A8-F0E9-13A22FD202E9}"/>
              </a:ext>
            </a:extLst>
          </p:cNvPr>
          <p:cNvSpPr/>
          <p:nvPr/>
        </p:nvSpPr>
        <p:spPr>
          <a:xfrm>
            <a:off x="9885018" y="2948577"/>
            <a:ext cx="55244" cy="175895"/>
          </a:xfrm>
          <a:custGeom>
            <a:avLst/>
            <a:gdLst/>
            <a:ahLst/>
            <a:cxnLst/>
            <a:rect l="l" t="t" r="r" b="b"/>
            <a:pathLst>
              <a:path w="55245" h="175895">
                <a:moveTo>
                  <a:pt x="54864" y="175641"/>
                </a:moveTo>
                <a:lnTo>
                  <a:pt x="42672" y="175641"/>
                </a:lnTo>
                <a:lnTo>
                  <a:pt x="42672" y="22955"/>
                </a:lnTo>
                <a:lnTo>
                  <a:pt x="7620" y="50387"/>
                </a:lnTo>
                <a:lnTo>
                  <a:pt x="0" y="41243"/>
                </a:lnTo>
                <a:lnTo>
                  <a:pt x="50292" y="0"/>
                </a:lnTo>
                <a:lnTo>
                  <a:pt x="54864" y="0"/>
                </a:lnTo>
                <a:lnTo>
                  <a:pt x="54864" y="175641"/>
                </a:lnTo>
                <a:close/>
              </a:path>
            </a:pathLst>
          </a:custGeom>
          <a:solidFill>
            <a:srgbClr val="2B3B3A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38" name="object 133">
            <a:extLst>
              <a:ext uri="{FF2B5EF4-FFF2-40B4-BE49-F238E27FC236}">
                <a16:creationId xmlns:a16="http://schemas.microsoft.com/office/drawing/2014/main" id="{22A1EDA0-DE4B-314D-B73B-D1DD4CB8C10A}"/>
              </a:ext>
            </a:extLst>
          </p:cNvPr>
          <p:cNvPicPr/>
          <p:nvPr/>
        </p:nvPicPr>
        <p:blipFill>
          <a:blip r:embed="rId67" cstate="print"/>
          <a:stretch>
            <a:fillRect/>
          </a:stretch>
        </p:blipFill>
        <p:spPr>
          <a:xfrm>
            <a:off x="9996365" y="2948577"/>
            <a:ext cx="183070" cy="177165"/>
          </a:xfrm>
          <a:prstGeom prst="rect">
            <a:avLst/>
          </a:prstGeom>
        </p:spPr>
      </p:pic>
      <p:pic>
        <p:nvPicPr>
          <p:cNvPr id="139" name="object 134">
            <a:extLst>
              <a:ext uri="{FF2B5EF4-FFF2-40B4-BE49-F238E27FC236}">
                <a16:creationId xmlns:a16="http://schemas.microsoft.com/office/drawing/2014/main" id="{EDC750ED-4CDB-8765-96BC-1DBCD7C3B104}"/>
              </a:ext>
            </a:extLst>
          </p:cNvPr>
          <p:cNvPicPr/>
          <p:nvPr/>
        </p:nvPicPr>
        <p:blipFill>
          <a:blip r:embed="rId68" cstate="print"/>
          <a:stretch>
            <a:fillRect/>
          </a:stretch>
        </p:blipFill>
        <p:spPr>
          <a:xfrm>
            <a:off x="7944299" y="2948577"/>
            <a:ext cx="781145" cy="421481"/>
          </a:xfrm>
          <a:prstGeom prst="rect">
            <a:avLst/>
          </a:prstGeom>
        </p:spPr>
      </p:pic>
      <p:sp>
        <p:nvSpPr>
          <p:cNvPr id="140" name="object 135">
            <a:extLst>
              <a:ext uri="{FF2B5EF4-FFF2-40B4-BE49-F238E27FC236}">
                <a16:creationId xmlns:a16="http://schemas.microsoft.com/office/drawing/2014/main" id="{49EA37A8-C301-3DA9-909C-40DF7D6E125D}"/>
              </a:ext>
            </a:extLst>
          </p:cNvPr>
          <p:cNvSpPr/>
          <p:nvPr/>
        </p:nvSpPr>
        <p:spPr>
          <a:xfrm>
            <a:off x="10208392" y="2948577"/>
            <a:ext cx="55244" cy="175895"/>
          </a:xfrm>
          <a:custGeom>
            <a:avLst/>
            <a:gdLst/>
            <a:ahLst/>
            <a:cxnLst/>
            <a:rect l="l" t="t" r="r" b="b"/>
            <a:pathLst>
              <a:path w="55245" h="175895">
                <a:moveTo>
                  <a:pt x="54959" y="175641"/>
                </a:moveTo>
                <a:lnTo>
                  <a:pt x="42767" y="175641"/>
                </a:lnTo>
                <a:lnTo>
                  <a:pt x="42767" y="22955"/>
                </a:lnTo>
                <a:lnTo>
                  <a:pt x="6095" y="50387"/>
                </a:lnTo>
                <a:lnTo>
                  <a:pt x="0" y="41243"/>
                </a:lnTo>
                <a:lnTo>
                  <a:pt x="48863" y="0"/>
                </a:lnTo>
                <a:lnTo>
                  <a:pt x="54959" y="0"/>
                </a:lnTo>
                <a:lnTo>
                  <a:pt x="54959" y="175641"/>
                </a:lnTo>
                <a:close/>
              </a:path>
            </a:pathLst>
          </a:custGeom>
          <a:solidFill>
            <a:srgbClr val="2B3B3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36">
            <a:extLst>
              <a:ext uri="{FF2B5EF4-FFF2-40B4-BE49-F238E27FC236}">
                <a16:creationId xmlns:a16="http://schemas.microsoft.com/office/drawing/2014/main" id="{8724EB70-8757-4F1C-E258-D7F62FF5F635}"/>
              </a:ext>
            </a:extLst>
          </p:cNvPr>
          <p:cNvSpPr/>
          <p:nvPr/>
        </p:nvSpPr>
        <p:spPr>
          <a:xfrm>
            <a:off x="10333455" y="2948577"/>
            <a:ext cx="56515" cy="175895"/>
          </a:xfrm>
          <a:custGeom>
            <a:avLst/>
            <a:gdLst/>
            <a:ahLst/>
            <a:cxnLst/>
            <a:rect l="l" t="t" r="r" b="b"/>
            <a:pathLst>
              <a:path w="56515" h="175895">
                <a:moveTo>
                  <a:pt x="56483" y="175641"/>
                </a:moveTo>
                <a:lnTo>
                  <a:pt x="42767" y="175641"/>
                </a:lnTo>
                <a:lnTo>
                  <a:pt x="42767" y="22955"/>
                </a:lnTo>
                <a:lnTo>
                  <a:pt x="7619" y="50387"/>
                </a:lnTo>
                <a:lnTo>
                  <a:pt x="0" y="41243"/>
                </a:lnTo>
                <a:lnTo>
                  <a:pt x="50387" y="0"/>
                </a:lnTo>
                <a:lnTo>
                  <a:pt x="56483" y="0"/>
                </a:lnTo>
                <a:lnTo>
                  <a:pt x="56483" y="175641"/>
                </a:lnTo>
                <a:close/>
              </a:path>
            </a:pathLst>
          </a:custGeom>
          <a:solidFill>
            <a:srgbClr val="2B3B3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37">
            <a:extLst>
              <a:ext uri="{FF2B5EF4-FFF2-40B4-BE49-F238E27FC236}">
                <a16:creationId xmlns:a16="http://schemas.microsoft.com/office/drawing/2014/main" id="{D4DC28A3-045C-5A70-C861-030E1857A027}"/>
              </a:ext>
            </a:extLst>
          </p:cNvPr>
          <p:cNvSpPr/>
          <p:nvPr/>
        </p:nvSpPr>
        <p:spPr>
          <a:xfrm>
            <a:off x="10447945" y="3101262"/>
            <a:ext cx="18415" cy="53975"/>
          </a:xfrm>
          <a:custGeom>
            <a:avLst/>
            <a:gdLst/>
            <a:ahLst/>
            <a:cxnLst/>
            <a:rect l="l" t="t" r="r" b="b"/>
            <a:pathLst>
              <a:path w="18415" h="53975">
                <a:moveTo>
                  <a:pt x="0" y="53530"/>
                </a:moveTo>
                <a:lnTo>
                  <a:pt x="0" y="45815"/>
                </a:lnTo>
                <a:lnTo>
                  <a:pt x="3048" y="44291"/>
                </a:lnTo>
                <a:lnTo>
                  <a:pt x="4572" y="41243"/>
                </a:lnTo>
                <a:lnTo>
                  <a:pt x="9144" y="27527"/>
                </a:lnTo>
                <a:lnTo>
                  <a:pt x="9144" y="22955"/>
                </a:lnTo>
                <a:lnTo>
                  <a:pt x="1524" y="22955"/>
                </a:lnTo>
                <a:lnTo>
                  <a:pt x="1524" y="0"/>
                </a:lnTo>
                <a:lnTo>
                  <a:pt x="18288" y="0"/>
                </a:lnTo>
                <a:lnTo>
                  <a:pt x="18288" y="27527"/>
                </a:lnTo>
                <a:lnTo>
                  <a:pt x="16764" y="35147"/>
                </a:lnTo>
                <a:lnTo>
                  <a:pt x="13716" y="39719"/>
                </a:lnTo>
                <a:lnTo>
                  <a:pt x="10668" y="45815"/>
                </a:lnTo>
                <a:lnTo>
                  <a:pt x="6096" y="50482"/>
                </a:lnTo>
                <a:lnTo>
                  <a:pt x="0" y="53530"/>
                </a:lnTo>
                <a:close/>
              </a:path>
            </a:pathLst>
          </a:custGeom>
          <a:solidFill>
            <a:srgbClr val="2B3B3A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43" name="object 138">
            <a:extLst>
              <a:ext uri="{FF2B5EF4-FFF2-40B4-BE49-F238E27FC236}">
                <a16:creationId xmlns:a16="http://schemas.microsoft.com/office/drawing/2014/main" id="{AC6DF37B-AA5E-5ED5-BBB4-17CDB9E2DE25}"/>
              </a:ext>
            </a:extLst>
          </p:cNvPr>
          <p:cNvGrpSpPr/>
          <p:nvPr/>
        </p:nvGrpSpPr>
        <p:grpSpPr>
          <a:xfrm>
            <a:off x="7010659" y="3195878"/>
            <a:ext cx="544830" cy="203200"/>
            <a:chOff x="5632799" y="3784600"/>
            <a:chExt cx="544830" cy="203200"/>
          </a:xfrm>
        </p:grpSpPr>
        <p:sp>
          <p:nvSpPr>
            <p:cNvPr id="144" name="object 139">
              <a:extLst>
                <a:ext uri="{FF2B5EF4-FFF2-40B4-BE49-F238E27FC236}">
                  <a16:creationId xmlns:a16="http://schemas.microsoft.com/office/drawing/2014/main" id="{9774D6BE-AAAA-4F39-C07B-E4A898365343}"/>
                </a:ext>
              </a:extLst>
            </p:cNvPr>
            <p:cNvSpPr/>
            <p:nvPr/>
          </p:nvSpPr>
          <p:spPr>
            <a:xfrm>
              <a:off x="5632793" y="3784599"/>
              <a:ext cx="127000" cy="172720"/>
            </a:xfrm>
            <a:custGeom>
              <a:avLst/>
              <a:gdLst/>
              <a:ahLst/>
              <a:cxnLst/>
              <a:rect l="l" t="t" r="r" b="b"/>
              <a:pathLst>
                <a:path w="127000" h="172720">
                  <a:moveTo>
                    <a:pt x="97624" y="160020"/>
                  </a:moveTo>
                  <a:lnTo>
                    <a:pt x="12192" y="160020"/>
                  </a:lnTo>
                  <a:lnTo>
                    <a:pt x="12192" y="0"/>
                  </a:lnTo>
                  <a:lnTo>
                    <a:pt x="0" y="0"/>
                  </a:lnTo>
                  <a:lnTo>
                    <a:pt x="0" y="160020"/>
                  </a:lnTo>
                  <a:lnTo>
                    <a:pt x="0" y="172720"/>
                  </a:lnTo>
                  <a:lnTo>
                    <a:pt x="97624" y="172720"/>
                  </a:lnTo>
                  <a:lnTo>
                    <a:pt x="97624" y="160020"/>
                  </a:lnTo>
                  <a:close/>
                </a:path>
                <a:path w="127000" h="172720">
                  <a:moveTo>
                    <a:pt x="126593" y="58178"/>
                  </a:moveTo>
                  <a:lnTo>
                    <a:pt x="114401" y="58178"/>
                  </a:lnTo>
                  <a:lnTo>
                    <a:pt x="114401" y="172669"/>
                  </a:lnTo>
                  <a:lnTo>
                    <a:pt x="126593" y="172669"/>
                  </a:lnTo>
                  <a:lnTo>
                    <a:pt x="126593" y="58178"/>
                  </a:lnTo>
                  <a:close/>
                </a:path>
                <a:path w="127000" h="172720">
                  <a:moveTo>
                    <a:pt x="126593" y="13881"/>
                  </a:moveTo>
                  <a:lnTo>
                    <a:pt x="114401" y="13881"/>
                  </a:lnTo>
                  <a:lnTo>
                    <a:pt x="114401" y="36741"/>
                  </a:lnTo>
                  <a:lnTo>
                    <a:pt x="126593" y="36741"/>
                  </a:lnTo>
                  <a:lnTo>
                    <a:pt x="126593" y="13881"/>
                  </a:lnTo>
                  <a:close/>
                </a:path>
              </a:pathLst>
            </a:custGeom>
            <a:solidFill>
              <a:srgbClr val="2B3B3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5" name="object 140">
              <a:extLst>
                <a:ext uri="{FF2B5EF4-FFF2-40B4-BE49-F238E27FC236}">
                  <a16:creationId xmlns:a16="http://schemas.microsoft.com/office/drawing/2014/main" id="{84704AEF-35B2-0F3B-ABB7-F44A1B84EA07}"/>
                </a:ext>
              </a:extLst>
            </p:cNvPr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5794438" y="3841146"/>
              <a:ext cx="90011" cy="116014"/>
            </a:xfrm>
            <a:prstGeom prst="rect">
              <a:avLst/>
            </a:prstGeom>
          </p:spPr>
        </p:pic>
        <p:pic>
          <p:nvPicPr>
            <p:cNvPr id="146" name="object 141">
              <a:extLst>
                <a:ext uri="{FF2B5EF4-FFF2-40B4-BE49-F238E27FC236}">
                  <a16:creationId xmlns:a16="http://schemas.microsoft.com/office/drawing/2014/main" id="{BC603DDE-8FF1-D808-F1E3-245A2B65D696}"/>
                </a:ext>
              </a:extLst>
            </p:cNvPr>
            <p:cNvPicPr/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5919596" y="3842765"/>
              <a:ext cx="257841" cy="144970"/>
            </a:xfrm>
            <a:prstGeom prst="rect">
              <a:avLst/>
            </a:prstGeom>
          </p:spPr>
        </p:pic>
      </p:grpSp>
      <p:grpSp>
        <p:nvGrpSpPr>
          <p:cNvPr id="147" name="object 142">
            <a:extLst>
              <a:ext uri="{FF2B5EF4-FFF2-40B4-BE49-F238E27FC236}">
                <a16:creationId xmlns:a16="http://schemas.microsoft.com/office/drawing/2014/main" id="{EDD4ABA8-326D-B3D8-B1C6-5A54D3F46B94}"/>
              </a:ext>
            </a:extLst>
          </p:cNvPr>
          <p:cNvGrpSpPr/>
          <p:nvPr/>
        </p:nvGrpSpPr>
        <p:grpSpPr>
          <a:xfrm>
            <a:off x="7645310" y="3252519"/>
            <a:ext cx="213995" cy="118110"/>
            <a:chOff x="6267450" y="3841241"/>
            <a:chExt cx="213995" cy="118110"/>
          </a:xfrm>
        </p:grpSpPr>
        <p:pic>
          <p:nvPicPr>
            <p:cNvPr id="148" name="object 143">
              <a:extLst>
                <a:ext uri="{FF2B5EF4-FFF2-40B4-BE49-F238E27FC236}">
                  <a16:creationId xmlns:a16="http://schemas.microsoft.com/office/drawing/2014/main" id="{A10F99EB-F582-93AE-F371-AB3930EC3A65}"/>
                </a:ext>
              </a:extLst>
            </p:cNvPr>
            <p:cNvPicPr/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6267450" y="3841241"/>
              <a:ext cx="114395" cy="117538"/>
            </a:xfrm>
            <a:prstGeom prst="rect">
              <a:avLst/>
            </a:prstGeom>
          </p:spPr>
        </p:pic>
        <p:pic>
          <p:nvPicPr>
            <p:cNvPr id="149" name="object 144">
              <a:extLst>
                <a:ext uri="{FF2B5EF4-FFF2-40B4-BE49-F238E27FC236}">
                  <a16:creationId xmlns:a16="http://schemas.microsoft.com/office/drawing/2014/main" id="{8C439C99-C3E4-191C-12BD-652628516576}"/>
                </a:ext>
              </a:extLst>
            </p:cNvPr>
            <p:cNvPicPr/>
            <p:nvPr/>
          </p:nvPicPr>
          <p:blipFill>
            <a:blip r:embed="rId71" cstate="print"/>
            <a:stretch>
              <a:fillRect/>
            </a:stretch>
          </p:blipFill>
          <p:spPr>
            <a:xfrm>
              <a:off x="6407753" y="3841241"/>
              <a:ext cx="73247" cy="116014"/>
            </a:xfrm>
            <a:prstGeom prst="rect">
              <a:avLst/>
            </a:prstGeom>
          </p:spPr>
        </p:pic>
      </p:grpSp>
      <p:sp>
        <p:nvSpPr>
          <p:cNvPr id="150" name="object 145">
            <a:extLst>
              <a:ext uri="{FF2B5EF4-FFF2-40B4-BE49-F238E27FC236}">
                <a16:creationId xmlns:a16="http://schemas.microsoft.com/office/drawing/2014/main" id="{1B07E9C5-267D-91CF-17C4-00B76322B4D9}"/>
              </a:ext>
            </a:extLst>
          </p:cNvPr>
          <p:cNvSpPr/>
          <p:nvPr/>
        </p:nvSpPr>
        <p:spPr>
          <a:xfrm>
            <a:off x="6720718" y="3595991"/>
            <a:ext cx="62865" cy="61594"/>
          </a:xfrm>
          <a:custGeom>
            <a:avLst/>
            <a:gdLst/>
            <a:ahLst/>
            <a:cxnLst/>
            <a:rect l="l" t="t" r="r" b="b"/>
            <a:pathLst>
              <a:path w="62864" h="61595">
                <a:moveTo>
                  <a:pt x="39719" y="61150"/>
                </a:moveTo>
                <a:lnTo>
                  <a:pt x="22955" y="61150"/>
                </a:lnTo>
                <a:lnTo>
                  <a:pt x="15240" y="58102"/>
                </a:lnTo>
                <a:lnTo>
                  <a:pt x="3048" y="45815"/>
                </a:lnTo>
                <a:lnTo>
                  <a:pt x="0" y="39719"/>
                </a:lnTo>
                <a:lnTo>
                  <a:pt x="0" y="30575"/>
                </a:lnTo>
                <a:lnTo>
                  <a:pt x="0" y="21431"/>
                </a:lnTo>
                <a:lnTo>
                  <a:pt x="3048" y="13811"/>
                </a:lnTo>
                <a:lnTo>
                  <a:pt x="9144" y="9239"/>
                </a:lnTo>
                <a:lnTo>
                  <a:pt x="15240" y="3143"/>
                </a:lnTo>
                <a:lnTo>
                  <a:pt x="22955" y="0"/>
                </a:lnTo>
                <a:lnTo>
                  <a:pt x="39719" y="0"/>
                </a:lnTo>
                <a:lnTo>
                  <a:pt x="47339" y="3143"/>
                </a:lnTo>
                <a:lnTo>
                  <a:pt x="53435" y="9239"/>
                </a:lnTo>
                <a:lnTo>
                  <a:pt x="59531" y="13811"/>
                </a:lnTo>
                <a:lnTo>
                  <a:pt x="62579" y="21431"/>
                </a:lnTo>
                <a:lnTo>
                  <a:pt x="62579" y="39719"/>
                </a:lnTo>
                <a:lnTo>
                  <a:pt x="59531" y="45815"/>
                </a:lnTo>
                <a:lnTo>
                  <a:pt x="47339" y="58102"/>
                </a:lnTo>
                <a:lnTo>
                  <a:pt x="39719" y="61150"/>
                </a:lnTo>
                <a:close/>
              </a:path>
            </a:pathLst>
          </a:custGeom>
          <a:solidFill>
            <a:srgbClr val="72282A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51" name="object 146">
            <a:extLst>
              <a:ext uri="{FF2B5EF4-FFF2-40B4-BE49-F238E27FC236}">
                <a16:creationId xmlns:a16="http://schemas.microsoft.com/office/drawing/2014/main" id="{87660370-D048-8339-15BA-E17AD3858C32}"/>
              </a:ext>
            </a:extLst>
          </p:cNvPr>
          <p:cNvGrpSpPr/>
          <p:nvPr/>
        </p:nvGrpSpPr>
        <p:grpSpPr>
          <a:xfrm>
            <a:off x="7010659" y="3541032"/>
            <a:ext cx="513080" cy="174625"/>
            <a:chOff x="5632799" y="4129754"/>
            <a:chExt cx="513080" cy="174625"/>
          </a:xfrm>
        </p:grpSpPr>
        <p:pic>
          <p:nvPicPr>
            <p:cNvPr id="152" name="object 147">
              <a:extLst>
                <a:ext uri="{FF2B5EF4-FFF2-40B4-BE49-F238E27FC236}">
                  <a16:creationId xmlns:a16="http://schemas.microsoft.com/office/drawing/2014/main" id="{5F3E81BA-C5A5-163E-BB34-00E71EA70CBC}"/>
                </a:ext>
              </a:extLst>
            </p:cNvPr>
            <p:cNvPicPr/>
            <p:nvPr/>
          </p:nvPicPr>
          <p:blipFill>
            <a:blip r:embed="rId72" cstate="print"/>
            <a:stretch>
              <a:fillRect/>
            </a:stretch>
          </p:blipFill>
          <p:spPr>
            <a:xfrm>
              <a:off x="5632799" y="4129754"/>
              <a:ext cx="283749" cy="174117"/>
            </a:xfrm>
            <a:prstGeom prst="rect">
              <a:avLst/>
            </a:prstGeom>
          </p:spPr>
        </p:pic>
        <p:pic>
          <p:nvPicPr>
            <p:cNvPr id="153" name="object 148">
              <a:extLst>
                <a:ext uri="{FF2B5EF4-FFF2-40B4-BE49-F238E27FC236}">
                  <a16:creationId xmlns:a16="http://schemas.microsoft.com/office/drawing/2014/main" id="{EC46CB56-665E-BF37-381E-C79CE745ED83}"/>
                </a:ext>
              </a:extLst>
            </p:cNvPr>
            <p:cNvPicPr/>
            <p:nvPr/>
          </p:nvPicPr>
          <p:blipFill>
            <a:blip r:embed="rId73" cstate="print"/>
            <a:stretch>
              <a:fillRect/>
            </a:stretch>
          </p:blipFill>
          <p:spPr>
            <a:xfrm>
              <a:off x="5939409" y="4131278"/>
              <a:ext cx="154114" cy="172593"/>
            </a:xfrm>
            <a:prstGeom prst="rect">
              <a:avLst/>
            </a:prstGeom>
          </p:spPr>
        </p:pic>
        <p:sp>
          <p:nvSpPr>
            <p:cNvPr id="154" name="object 149">
              <a:extLst>
                <a:ext uri="{FF2B5EF4-FFF2-40B4-BE49-F238E27FC236}">
                  <a16:creationId xmlns:a16="http://schemas.microsoft.com/office/drawing/2014/main" id="{CE099B96-4AFD-E217-0A41-F4E9F7BDB9B6}"/>
                </a:ext>
              </a:extLst>
            </p:cNvPr>
            <p:cNvSpPr/>
            <p:nvPr/>
          </p:nvSpPr>
          <p:spPr>
            <a:xfrm>
              <a:off x="6128563" y="4190910"/>
              <a:ext cx="17145" cy="113030"/>
            </a:xfrm>
            <a:custGeom>
              <a:avLst/>
              <a:gdLst/>
              <a:ahLst/>
              <a:cxnLst/>
              <a:rect l="l" t="t" r="r" b="b"/>
              <a:pathLst>
                <a:path w="17145" h="113029">
                  <a:moveTo>
                    <a:pt x="16764" y="90017"/>
                  </a:moveTo>
                  <a:lnTo>
                    <a:pt x="0" y="90017"/>
                  </a:lnTo>
                  <a:lnTo>
                    <a:pt x="0" y="112966"/>
                  </a:lnTo>
                  <a:lnTo>
                    <a:pt x="16764" y="112966"/>
                  </a:lnTo>
                  <a:lnTo>
                    <a:pt x="16764" y="90017"/>
                  </a:lnTo>
                  <a:close/>
                </a:path>
                <a:path w="17145" h="113029">
                  <a:moveTo>
                    <a:pt x="16764" y="0"/>
                  </a:moveTo>
                  <a:lnTo>
                    <a:pt x="0" y="0"/>
                  </a:lnTo>
                  <a:lnTo>
                    <a:pt x="0" y="21336"/>
                  </a:lnTo>
                  <a:lnTo>
                    <a:pt x="16764" y="21336"/>
                  </a:lnTo>
                  <a:lnTo>
                    <a:pt x="16764" y="0"/>
                  </a:lnTo>
                  <a:close/>
                </a:path>
              </a:pathLst>
            </a:custGeom>
            <a:solidFill>
              <a:srgbClr val="2B3B3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55" name="object 150">
            <a:extLst>
              <a:ext uri="{FF2B5EF4-FFF2-40B4-BE49-F238E27FC236}">
                <a16:creationId xmlns:a16="http://schemas.microsoft.com/office/drawing/2014/main" id="{45AEA474-BCAE-4EBF-3824-94E84DD4CE0B}"/>
              </a:ext>
            </a:extLst>
          </p:cNvPr>
          <p:cNvGrpSpPr/>
          <p:nvPr/>
        </p:nvGrpSpPr>
        <p:grpSpPr>
          <a:xfrm>
            <a:off x="7623973" y="3542556"/>
            <a:ext cx="882015" cy="174625"/>
            <a:chOff x="6246113" y="4131278"/>
            <a:chExt cx="882015" cy="174625"/>
          </a:xfrm>
        </p:grpSpPr>
        <p:pic>
          <p:nvPicPr>
            <p:cNvPr id="156" name="object 151">
              <a:extLst>
                <a:ext uri="{FF2B5EF4-FFF2-40B4-BE49-F238E27FC236}">
                  <a16:creationId xmlns:a16="http://schemas.microsoft.com/office/drawing/2014/main" id="{EAAA0F9F-77DF-E042-CC85-8D8AE232E3F4}"/>
                </a:ext>
              </a:extLst>
            </p:cNvPr>
            <p:cNvPicPr/>
            <p:nvPr/>
          </p:nvPicPr>
          <p:blipFill>
            <a:blip r:embed="rId74" cstate="print"/>
            <a:stretch>
              <a:fillRect/>
            </a:stretch>
          </p:blipFill>
          <p:spPr>
            <a:xfrm>
              <a:off x="6246113" y="4131278"/>
              <a:ext cx="152495" cy="172593"/>
            </a:xfrm>
            <a:prstGeom prst="rect">
              <a:avLst/>
            </a:prstGeom>
          </p:spPr>
        </p:pic>
        <p:sp>
          <p:nvSpPr>
            <p:cNvPr id="157" name="object 152">
              <a:extLst>
                <a:ext uri="{FF2B5EF4-FFF2-40B4-BE49-F238E27FC236}">
                  <a16:creationId xmlns:a16="http://schemas.microsoft.com/office/drawing/2014/main" id="{AEF75724-9483-83F2-1A83-B36E5E44BE7A}"/>
                </a:ext>
              </a:extLst>
            </p:cNvPr>
            <p:cNvSpPr/>
            <p:nvPr/>
          </p:nvSpPr>
          <p:spPr>
            <a:xfrm>
              <a:off x="6432220" y="4146613"/>
              <a:ext cx="12700" cy="157480"/>
            </a:xfrm>
            <a:custGeom>
              <a:avLst/>
              <a:gdLst/>
              <a:ahLst/>
              <a:cxnLst/>
              <a:rect l="l" t="t" r="r" b="b"/>
              <a:pathLst>
                <a:path w="12700" h="157479">
                  <a:moveTo>
                    <a:pt x="12293" y="44297"/>
                  </a:moveTo>
                  <a:lnTo>
                    <a:pt x="0" y="44297"/>
                  </a:lnTo>
                  <a:lnTo>
                    <a:pt x="0" y="157264"/>
                  </a:lnTo>
                  <a:lnTo>
                    <a:pt x="12293" y="157264"/>
                  </a:lnTo>
                  <a:lnTo>
                    <a:pt x="12293" y="44297"/>
                  </a:lnTo>
                  <a:close/>
                </a:path>
                <a:path w="12700" h="157479">
                  <a:moveTo>
                    <a:pt x="12293" y="0"/>
                  </a:moveTo>
                  <a:lnTo>
                    <a:pt x="0" y="0"/>
                  </a:lnTo>
                  <a:lnTo>
                    <a:pt x="0" y="21336"/>
                  </a:lnTo>
                  <a:lnTo>
                    <a:pt x="12293" y="21336"/>
                  </a:lnTo>
                  <a:lnTo>
                    <a:pt x="12293" y="0"/>
                  </a:lnTo>
                  <a:close/>
                </a:path>
              </a:pathLst>
            </a:custGeom>
            <a:solidFill>
              <a:srgbClr val="2B3B3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8" name="object 153">
              <a:extLst>
                <a:ext uri="{FF2B5EF4-FFF2-40B4-BE49-F238E27FC236}">
                  <a16:creationId xmlns:a16="http://schemas.microsoft.com/office/drawing/2014/main" id="{C959BAB0-39F8-1255-21F7-104661E165D8}"/>
                </a:ext>
              </a:extLst>
            </p:cNvPr>
            <p:cNvPicPr/>
            <p:nvPr/>
          </p:nvPicPr>
          <p:blipFill>
            <a:blip r:embed="rId75" cstate="print"/>
            <a:stretch>
              <a:fillRect/>
            </a:stretch>
          </p:blipFill>
          <p:spPr>
            <a:xfrm>
              <a:off x="6479476" y="4187856"/>
              <a:ext cx="90011" cy="116014"/>
            </a:xfrm>
            <a:prstGeom prst="rect">
              <a:avLst/>
            </a:prstGeom>
          </p:spPr>
        </p:pic>
        <p:sp>
          <p:nvSpPr>
            <p:cNvPr id="159" name="object 154">
              <a:extLst>
                <a:ext uri="{FF2B5EF4-FFF2-40B4-BE49-F238E27FC236}">
                  <a16:creationId xmlns:a16="http://schemas.microsoft.com/office/drawing/2014/main" id="{40C8F1F9-E434-D07F-9072-F8C94DA7B0B5}"/>
                </a:ext>
              </a:extLst>
            </p:cNvPr>
            <p:cNvSpPr/>
            <p:nvPr/>
          </p:nvSpPr>
          <p:spPr>
            <a:xfrm>
              <a:off x="6604635" y="4146613"/>
              <a:ext cx="12700" cy="157480"/>
            </a:xfrm>
            <a:custGeom>
              <a:avLst/>
              <a:gdLst/>
              <a:ahLst/>
              <a:cxnLst/>
              <a:rect l="l" t="t" r="r" b="b"/>
              <a:pathLst>
                <a:path w="12700" h="157479">
                  <a:moveTo>
                    <a:pt x="12280" y="44297"/>
                  </a:moveTo>
                  <a:lnTo>
                    <a:pt x="0" y="44297"/>
                  </a:lnTo>
                  <a:lnTo>
                    <a:pt x="0" y="157264"/>
                  </a:lnTo>
                  <a:lnTo>
                    <a:pt x="12280" y="157264"/>
                  </a:lnTo>
                  <a:lnTo>
                    <a:pt x="12280" y="44297"/>
                  </a:lnTo>
                  <a:close/>
                </a:path>
                <a:path w="12700" h="157479">
                  <a:moveTo>
                    <a:pt x="12280" y="0"/>
                  </a:moveTo>
                  <a:lnTo>
                    <a:pt x="0" y="0"/>
                  </a:lnTo>
                  <a:lnTo>
                    <a:pt x="0" y="21336"/>
                  </a:lnTo>
                  <a:lnTo>
                    <a:pt x="12280" y="21336"/>
                  </a:lnTo>
                  <a:lnTo>
                    <a:pt x="12280" y="0"/>
                  </a:lnTo>
                  <a:close/>
                </a:path>
              </a:pathLst>
            </a:custGeom>
            <a:solidFill>
              <a:srgbClr val="2B3B3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0" name="object 155">
              <a:extLst>
                <a:ext uri="{FF2B5EF4-FFF2-40B4-BE49-F238E27FC236}">
                  <a16:creationId xmlns:a16="http://schemas.microsoft.com/office/drawing/2014/main" id="{58E217A6-7687-5E02-AB91-10EF0BEB823C}"/>
                </a:ext>
              </a:extLst>
            </p:cNvPr>
            <p:cNvPicPr/>
            <p:nvPr/>
          </p:nvPicPr>
          <p:blipFill>
            <a:blip r:embed="rId76" cstate="print"/>
            <a:stretch>
              <a:fillRect/>
            </a:stretch>
          </p:blipFill>
          <p:spPr>
            <a:xfrm>
              <a:off x="6651878" y="4187856"/>
              <a:ext cx="160210" cy="116014"/>
            </a:xfrm>
            <a:prstGeom prst="rect">
              <a:avLst/>
            </a:prstGeom>
          </p:spPr>
        </p:pic>
        <p:pic>
          <p:nvPicPr>
            <p:cNvPr id="161" name="object 156">
              <a:extLst>
                <a:ext uri="{FF2B5EF4-FFF2-40B4-BE49-F238E27FC236}">
                  <a16:creationId xmlns:a16="http://schemas.microsoft.com/office/drawing/2014/main" id="{FFB13B67-17D6-D9A4-1254-88EC65210DA4}"/>
                </a:ext>
              </a:extLst>
            </p:cNvPr>
            <p:cNvPicPr/>
            <p:nvPr/>
          </p:nvPicPr>
          <p:blipFill>
            <a:blip r:embed="rId77" cstate="print"/>
            <a:stretch>
              <a:fillRect/>
            </a:stretch>
          </p:blipFill>
          <p:spPr>
            <a:xfrm>
              <a:off x="6839521" y="4190904"/>
              <a:ext cx="90011" cy="114490"/>
            </a:xfrm>
            <a:prstGeom prst="rect">
              <a:avLst/>
            </a:prstGeom>
          </p:spPr>
        </p:pic>
        <p:pic>
          <p:nvPicPr>
            <p:cNvPr id="162" name="object 157">
              <a:extLst>
                <a:ext uri="{FF2B5EF4-FFF2-40B4-BE49-F238E27FC236}">
                  <a16:creationId xmlns:a16="http://schemas.microsoft.com/office/drawing/2014/main" id="{1F32281A-AC15-B1E7-9B74-98518B26B289}"/>
                </a:ext>
              </a:extLst>
            </p:cNvPr>
            <p:cNvPicPr/>
            <p:nvPr/>
          </p:nvPicPr>
          <p:blipFill>
            <a:blip r:embed="rId78" cstate="print"/>
            <a:stretch>
              <a:fillRect/>
            </a:stretch>
          </p:blipFill>
          <p:spPr>
            <a:xfrm>
              <a:off x="6967728" y="4187856"/>
              <a:ext cx="160210" cy="116014"/>
            </a:xfrm>
            <a:prstGeom prst="rect">
              <a:avLst/>
            </a:prstGeom>
          </p:spPr>
        </p:pic>
      </p:grpSp>
      <p:pic>
        <p:nvPicPr>
          <p:cNvPr id="163" name="object 158">
            <a:extLst>
              <a:ext uri="{FF2B5EF4-FFF2-40B4-BE49-F238E27FC236}">
                <a16:creationId xmlns:a16="http://schemas.microsoft.com/office/drawing/2014/main" id="{38FF28DB-EBD8-105C-0248-57FEAC219105}"/>
              </a:ext>
            </a:extLst>
          </p:cNvPr>
          <p:cNvPicPr/>
          <p:nvPr/>
        </p:nvPicPr>
        <p:blipFill>
          <a:blip r:embed="rId79" cstate="print"/>
          <a:stretch>
            <a:fillRect/>
          </a:stretch>
        </p:blipFill>
        <p:spPr>
          <a:xfrm>
            <a:off x="8591237" y="3541032"/>
            <a:ext cx="114395" cy="174117"/>
          </a:xfrm>
          <a:prstGeom prst="rect">
            <a:avLst/>
          </a:prstGeom>
        </p:spPr>
      </p:pic>
      <p:grpSp>
        <p:nvGrpSpPr>
          <p:cNvPr id="164" name="object 159">
            <a:extLst>
              <a:ext uri="{FF2B5EF4-FFF2-40B4-BE49-F238E27FC236}">
                <a16:creationId xmlns:a16="http://schemas.microsoft.com/office/drawing/2014/main" id="{E3E8D944-D2A6-C820-BDE8-BABE5E5F9B22}"/>
              </a:ext>
            </a:extLst>
          </p:cNvPr>
          <p:cNvGrpSpPr/>
          <p:nvPr/>
        </p:nvGrpSpPr>
        <p:grpSpPr>
          <a:xfrm>
            <a:off x="8795644" y="3541032"/>
            <a:ext cx="296545" cy="175895"/>
            <a:chOff x="7417784" y="4129754"/>
            <a:chExt cx="296545" cy="175895"/>
          </a:xfrm>
        </p:grpSpPr>
        <p:pic>
          <p:nvPicPr>
            <p:cNvPr id="165" name="object 160">
              <a:extLst>
                <a:ext uri="{FF2B5EF4-FFF2-40B4-BE49-F238E27FC236}">
                  <a16:creationId xmlns:a16="http://schemas.microsoft.com/office/drawing/2014/main" id="{4A82E975-828C-5603-7E32-B5513815A68F}"/>
                </a:ext>
              </a:extLst>
            </p:cNvPr>
            <p:cNvPicPr/>
            <p:nvPr/>
          </p:nvPicPr>
          <p:blipFill>
            <a:blip r:embed="rId80" cstate="print"/>
            <a:stretch>
              <a:fillRect/>
            </a:stretch>
          </p:blipFill>
          <p:spPr>
            <a:xfrm>
              <a:off x="7417784" y="4129754"/>
              <a:ext cx="149542" cy="175640"/>
            </a:xfrm>
            <a:prstGeom prst="rect">
              <a:avLst/>
            </a:prstGeom>
          </p:spPr>
        </p:pic>
        <p:pic>
          <p:nvPicPr>
            <p:cNvPr id="166" name="object 161">
              <a:extLst>
                <a:ext uri="{FF2B5EF4-FFF2-40B4-BE49-F238E27FC236}">
                  <a16:creationId xmlns:a16="http://schemas.microsoft.com/office/drawing/2014/main" id="{8DF989B9-EC6A-CAFE-71B3-FB0379B9ABF9}"/>
                </a:ext>
              </a:extLst>
            </p:cNvPr>
            <p:cNvPicPr/>
            <p:nvPr/>
          </p:nvPicPr>
          <p:blipFill>
            <a:blip r:embed="rId81" cstate="print"/>
            <a:stretch>
              <a:fillRect/>
            </a:stretch>
          </p:blipFill>
          <p:spPr>
            <a:xfrm>
              <a:off x="7606951" y="4131278"/>
              <a:ext cx="106775" cy="172593"/>
            </a:xfrm>
            <a:prstGeom prst="rect">
              <a:avLst/>
            </a:prstGeom>
          </p:spPr>
        </p:pic>
      </p:grpSp>
      <p:grpSp>
        <p:nvGrpSpPr>
          <p:cNvPr id="167" name="object 162">
            <a:extLst>
              <a:ext uri="{FF2B5EF4-FFF2-40B4-BE49-F238E27FC236}">
                <a16:creationId xmlns:a16="http://schemas.microsoft.com/office/drawing/2014/main" id="{4E4A0941-BDBB-C4F7-8F31-CF77EB69CC5E}"/>
              </a:ext>
            </a:extLst>
          </p:cNvPr>
          <p:cNvGrpSpPr/>
          <p:nvPr/>
        </p:nvGrpSpPr>
        <p:grpSpPr>
          <a:xfrm>
            <a:off x="9450202" y="3541032"/>
            <a:ext cx="294640" cy="175895"/>
            <a:chOff x="8072342" y="4129754"/>
            <a:chExt cx="294640" cy="175895"/>
          </a:xfrm>
        </p:grpSpPr>
        <p:pic>
          <p:nvPicPr>
            <p:cNvPr id="168" name="object 163">
              <a:extLst>
                <a:ext uri="{FF2B5EF4-FFF2-40B4-BE49-F238E27FC236}">
                  <a16:creationId xmlns:a16="http://schemas.microsoft.com/office/drawing/2014/main" id="{75140CBA-7FDD-3FAB-B241-5ED330A0458A}"/>
                </a:ext>
              </a:extLst>
            </p:cNvPr>
            <p:cNvPicPr/>
            <p:nvPr/>
          </p:nvPicPr>
          <p:blipFill>
            <a:blip r:embed="rId82" cstate="print"/>
            <a:stretch>
              <a:fillRect/>
            </a:stretch>
          </p:blipFill>
          <p:spPr>
            <a:xfrm>
              <a:off x="8072342" y="4129754"/>
              <a:ext cx="147923" cy="175640"/>
            </a:xfrm>
            <a:prstGeom prst="rect">
              <a:avLst/>
            </a:prstGeom>
          </p:spPr>
        </p:pic>
        <p:pic>
          <p:nvPicPr>
            <p:cNvPr id="169" name="object 164">
              <a:extLst>
                <a:ext uri="{FF2B5EF4-FFF2-40B4-BE49-F238E27FC236}">
                  <a16:creationId xmlns:a16="http://schemas.microsoft.com/office/drawing/2014/main" id="{9D986BCD-113A-DC44-0A74-BAEFBF5C1035}"/>
                </a:ext>
              </a:extLst>
            </p:cNvPr>
            <p:cNvPicPr/>
            <p:nvPr/>
          </p:nvPicPr>
          <p:blipFill>
            <a:blip r:embed="rId83" cstate="print"/>
            <a:stretch>
              <a:fillRect/>
            </a:stretch>
          </p:blipFill>
          <p:spPr>
            <a:xfrm>
              <a:off x="8259984" y="4131278"/>
              <a:ext cx="106775" cy="172593"/>
            </a:xfrm>
            <a:prstGeom prst="rect">
              <a:avLst/>
            </a:prstGeom>
          </p:spPr>
        </p:pic>
      </p:grpSp>
      <p:pic>
        <p:nvPicPr>
          <p:cNvPr id="170" name="object 165">
            <a:extLst>
              <a:ext uri="{FF2B5EF4-FFF2-40B4-BE49-F238E27FC236}">
                <a16:creationId xmlns:a16="http://schemas.microsoft.com/office/drawing/2014/main" id="{6E1D9D42-14EE-9736-442D-0C9FBAC0AE5C}"/>
              </a:ext>
            </a:extLst>
          </p:cNvPr>
          <p:cNvPicPr/>
          <p:nvPr/>
        </p:nvPicPr>
        <p:blipFill>
          <a:blip r:embed="rId84" cstate="print"/>
          <a:stretch>
            <a:fillRect/>
          </a:stretch>
        </p:blipFill>
        <p:spPr>
          <a:xfrm>
            <a:off x="8849079" y="3541032"/>
            <a:ext cx="727710" cy="419957"/>
          </a:xfrm>
          <a:prstGeom prst="rect">
            <a:avLst/>
          </a:prstGeom>
        </p:spPr>
      </p:pic>
      <p:pic>
        <p:nvPicPr>
          <p:cNvPr id="171" name="object 166">
            <a:extLst>
              <a:ext uri="{FF2B5EF4-FFF2-40B4-BE49-F238E27FC236}">
                <a16:creationId xmlns:a16="http://schemas.microsoft.com/office/drawing/2014/main" id="{F931C23A-97CA-E84B-B9F0-F60056E8CEE9}"/>
              </a:ext>
            </a:extLst>
          </p:cNvPr>
          <p:cNvPicPr/>
          <p:nvPr/>
        </p:nvPicPr>
        <p:blipFill>
          <a:blip r:embed="rId85" cstate="print"/>
          <a:stretch>
            <a:fillRect/>
          </a:stretch>
        </p:blipFill>
        <p:spPr>
          <a:xfrm>
            <a:off x="8489034" y="3785348"/>
            <a:ext cx="184594" cy="175640"/>
          </a:xfrm>
          <a:prstGeom prst="rect">
            <a:avLst/>
          </a:prstGeom>
        </p:spPr>
      </p:pic>
      <p:pic>
        <p:nvPicPr>
          <p:cNvPr id="172" name="object 167">
            <a:extLst>
              <a:ext uri="{FF2B5EF4-FFF2-40B4-BE49-F238E27FC236}">
                <a16:creationId xmlns:a16="http://schemas.microsoft.com/office/drawing/2014/main" id="{4F5A8FB7-6519-1C23-AC66-7D96A87A573E}"/>
              </a:ext>
            </a:extLst>
          </p:cNvPr>
          <p:cNvPicPr/>
          <p:nvPr/>
        </p:nvPicPr>
        <p:blipFill>
          <a:blip r:embed="rId86" cstate="print"/>
          <a:stretch>
            <a:fillRect/>
          </a:stretch>
        </p:blipFill>
        <p:spPr>
          <a:xfrm>
            <a:off x="8699632" y="3843355"/>
            <a:ext cx="74675" cy="116109"/>
          </a:xfrm>
          <a:prstGeom prst="rect">
            <a:avLst/>
          </a:prstGeom>
        </p:spPr>
      </p:pic>
      <p:pic>
        <p:nvPicPr>
          <p:cNvPr id="173" name="object 168">
            <a:extLst>
              <a:ext uri="{FF2B5EF4-FFF2-40B4-BE49-F238E27FC236}">
                <a16:creationId xmlns:a16="http://schemas.microsoft.com/office/drawing/2014/main" id="{858FA8F1-B8F8-A1BC-29D9-E6CD7B331943}"/>
              </a:ext>
            </a:extLst>
          </p:cNvPr>
          <p:cNvPicPr/>
          <p:nvPr/>
        </p:nvPicPr>
        <p:blipFill>
          <a:blip r:embed="rId87" cstate="print"/>
          <a:stretch>
            <a:fillRect/>
          </a:stretch>
        </p:blipFill>
        <p:spPr>
          <a:xfrm>
            <a:off x="7006087" y="3786872"/>
            <a:ext cx="1400556" cy="467296"/>
          </a:xfrm>
          <a:prstGeom prst="rect">
            <a:avLst/>
          </a:prstGeom>
        </p:spPr>
      </p:pic>
      <p:sp>
        <p:nvSpPr>
          <p:cNvPr id="174" name="object 169">
            <a:extLst>
              <a:ext uri="{FF2B5EF4-FFF2-40B4-BE49-F238E27FC236}">
                <a16:creationId xmlns:a16="http://schemas.microsoft.com/office/drawing/2014/main" id="{AA620BF0-DBD8-F98D-4E3A-760D24713018}"/>
              </a:ext>
            </a:extLst>
          </p:cNvPr>
          <p:cNvSpPr/>
          <p:nvPr/>
        </p:nvSpPr>
        <p:spPr>
          <a:xfrm>
            <a:off x="6720718" y="4423618"/>
            <a:ext cx="62865" cy="61594"/>
          </a:xfrm>
          <a:custGeom>
            <a:avLst/>
            <a:gdLst/>
            <a:ahLst/>
            <a:cxnLst/>
            <a:rect l="l" t="t" r="r" b="b"/>
            <a:pathLst>
              <a:path w="62864" h="61595">
                <a:moveTo>
                  <a:pt x="39719" y="61150"/>
                </a:moveTo>
                <a:lnTo>
                  <a:pt x="22955" y="61150"/>
                </a:lnTo>
                <a:lnTo>
                  <a:pt x="15240" y="58102"/>
                </a:lnTo>
                <a:lnTo>
                  <a:pt x="3048" y="45815"/>
                </a:lnTo>
                <a:lnTo>
                  <a:pt x="0" y="39719"/>
                </a:lnTo>
                <a:lnTo>
                  <a:pt x="0" y="30575"/>
                </a:lnTo>
                <a:lnTo>
                  <a:pt x="0" y="21431"/>
                </a:lnTo>
                <a:lnTo>
                  <a:pt x="3048" y="13811"/>
                </a:lnTo>
                <a:lnTo>
                  <a:pt x="9144" y="9239"/>
                </a:lnTo>
                <a:lnTo>
                  <a:pt x="15240" y="3143"/>
                </a:lnTo>
                <a:lnTo>
                  <a:pt x="22955" y="0"/>
                </a:lnTo>
                <a:lnTo>
                  <a:pt x="39719" y="0"/>
                </a:lnTo>
                <a:lnTo>
                  <a:pt x="47339" y="3143"/>
                </a:lnTo>
                <a:lnTo>
                  <a:pt x="53435" y="9239"/>
                </a:lnTo>
                <a:lnTo>
                  <a:pt x="59531" y="13811"/>
                </a:lnTo>
                <a:lnTo>
                  <a:pt x="62579" y="21431"/>
                </a:lnTo>
                <a:lnTo>
                  <a:pt x="62579" y="39719"/>
                </a:lnTo>
                <a:lnTo>
                  <a:pt x="59531" y="45815"/>
                </a:lnTo>
                <a:lnTo>
                  <a:pt x="47339" y="58102"/>
                </a:lnTo>
                <a:lnTo>
                  <a:pt x="39719" y="61150"/>
                </a:lnTo>
                <a:close/>
              </a:path>
            </a:pathLst>
          </a:custGeom>
          <a:solidFill>
            <a:srgbClr val="72282A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75" name="object 170">
            <a:extLst>
              <a:ext uri="{FF2B5EF4-FFF2-40B4-BE49-F238E27FC236}">
                <a16:creationId xmlns:a16="http://schemas.microsoft.com/office/drawing/2014/main" id="{21DCB123-7C17-5DFF-8DE8-CD87AD7CA44A}"/>
              </a:ext>
            </a:extLst>
          </p:cNvPr>
          <p:cNvGrpSpPr/>
          <p:nvPr/>
        </p:nvGrpSpPr>
        <p:grpSpPr>
          <a:xfrm>
            <a:off x="7010659" y="4370183"/>
            <a:ext cx="196850" cy="172720"/>
            <a:chOff x="5632799" y="4958905"/>
            <a:chExt cx="196850" cy="172720"/>
          </a:xfrm>
        </p:grpSpPr>
        <p:pic>
          <p:nvPicPr>
            <p:cNvPr id="176" name="object 171">
              <a:extLst>
                <a:ext uri="{FF2B5EF4-FFF2-40B4-BE49-F238E27FC236}">
                  <a16:creationId xmlns:a16="http://schemas.microsoft.com/office/drawing/2014/main" id="{5CA1F9A8-075B-694C-0354-2E902535AD66}"/>
                </a:ext>
              </a:extLst>
            </p:cNvPr>
            <p:cNvPicPr/>
            <p:nvPr/>
          </p:nvPicPr>
          <p:blipFill>
            <a:blip r:embed="rId88" cstate="print"/>
            <a:stretch>
              <a:fillRect/>
            </a:stretch>
          </p:blipFill>
          <p:spPr>
            <a:xfrm>
              <a:off x="5632799" y="4958905"/>
              <a:ext cx="152495" cy="172593"/>
            </a:xfrm>
            <a:prstGeom prst="rect">
              <a:avLst/>
            </a:prstGeom>
          </p:spPr>
        </p:pic>
        <p:sp>
          <p:nvSpPr>
            <p:cNvPr id="177" name="object 172">
              <a:extLst>
                <a:ext uri="{FF2B5EF4-FFF2-40B4-BE49-F238E27FC236}">
                  <a16:creationId xmlns:a16="http://schemas.microsoft.com/office/drawing/2014/main" id="{832C70EB-C82A-CC3D-E8C0-CC201E904462}"/>
                </a:ext>
              </a:extLst>
            </p:cNvPr>
            <p:cNvSpPr/>
            <p:nvPr/>
          </p:nvSpPr>
          <p:spPr>
            <a:xfrm>
              <a:off x="5818911" y="4974145"/>
              <a:ext cx="10795" cy="157480"/>
            </a:xfrm>
            <a:custGeom>
              <a:avLst/>
              <a:gdLst/>
              <a:ahLst/>
              <a:cxnLst/>
              <a:rect l="l" t="t" r="r" b="b"/>
              <a:pathLst>
                <a:path w="10795" h="157479">
                  <a:moveTo>
                    <a:pt x="10668" y="44297"/>
                  </a:moveTo>
                  <a:lnTo>
                    <a:pt x="0" y="44297"/>
                  </a:lnTo>
                  <a:lnTo>
                    <a:pt x="0" y="157353"/>
                  </a:lnTo>
                  <a:lnTo>
                    <a:pt x="10668" y="157353"/>
                  </a:lnTo>
                  <a:lnTo>
                    <a:pt x="10668" y="44297"/>
                  </a:lnTo>
                  <a:close/>
                </a:path>
                <a:path w="10795" h="157479">
                  <a:moveTo>
                    <a:pt x="10668" y="0"/>
                  </a:moveTo>
                  <a:lnTo>
                    <a:pt x="0" y="0"/>
                  </a:lnTo>
                  <a:lnTo>
                    <a:pt x="0" y="21437"/>
                  </a:lnTo>
                  <a:lnTo>
                    <a:pt x="10668" y="21437"/>
                  </a:lnTo>
                  <a:lnTo>
                    <a:pt x="10668" y="0"/>
                  </a:lnTo>
                  <a:close/>
                </a:path>
              </a:pathLst>
            </a:custGeom>
            <a:solidFill>
              <a:srgbClr val="2B3B3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78" name="object 173">
            <a:extLst>
              <a:ext uri="{FF2B5EF4-FFF2-40B4-BE49-F238E27FC236}">
                <a16:creationId xmlns:a16="http://schemas.microsoft.com/office/drawing/2014/main" id="{84E31B75-00A8-885F-6B05-0BFAA60D3976}"/>
              </a:ext>
            </a:extLst>
          </p:cNvPr>
          <p:cNvGrpSpPr/>
          <p:nvPr/>
        </p:nvGrpSpPr>
        <p:grpSpPr>
          <a:xfrm>
            <a:off x="7228781" y="4370183"/>
            <a:ext cx="194310" cy="174625"/>
            <a:chOff x="5850921" y="4958905"/>
            <a:chExt cx="194310" cy="174625"/>
          </a:xfrm>
        </p:grpSpPr>
        <p:pic>
          <p:nvPicPr>
            <p:cNvPr id="179" name="object 174">
              <a:extLst>
                <a:ext uri="{FF2B5EF4-FFF2-40B4-BE49-F238E27FC236}">
                  <a16:creationId xmlns:a16="http://schemas.microsoft.com/office/drawing/2014/main" id="{AC96C63D-A456-AB5D-604D-C7222274C495}"/>
                </a:ext>
              </a:extLst>
            </p:cNvPr>
            <p:cNvPicPr/>
            <p:nvPr/>
          </p:nvPicPr>
          <p:blipFill>
            <a:blip r:embed="rId89" cstate="print"/>
            <a:stretch>
              <a:fillRect/>
            </a:stretch>
          </p:blipFill>
          <p:spPr>
            <a:xfrm>
              <a:off x="5951601" y="4958905"/>
              <a:ext cx="93059" cy="172593"/>
            </a:xfrm>
            <a:prstGeom prst="rect">
              <a:avLst/>
            </a:prstGeom>
          </p:spPr>
        </p:pic>
        <p:pic>
          <p:nvPicPr>
            <p:cNvPr id="180" name="object 175">
              <a:extLst>
                <a:ext uri="{FF2B5EF4-FFF2-40B4-BE49-F238E27FC236}">
                  <a16:creationId xmlns:a16="http://schemas.microsoft.com/office/drawing/2014/main" id="{7E09009F-6834-E13B-B942-4AC2660491B0}"/>
                </a:ext>
              </a:extLst>
            </p:cNvPr>
            <p:cNvPicPr/>
            <p:nvPr/>
          </p:nvPicPr>
          <p:blipFill>
            <a:blip r:embed="rId90" cstate="print"/>
            <a:stretch>
              <a:fillRect/>
            </a:stretch>
          </p:blipFill>
          <p:spPr>
            <a:xfrm>
              <a:off x="5850921" y="5015388"/>
              <a:ext cx="68675" cy="117633"/>
            </a:xfrm>
            <a:prstGeom prst="rect">
              <a:avLst/>
            </a:prstGeom>
          </p:spPr>
        </p:pic>
      </p:grpSp>
      <p:sp>
        <p:nvSpPr>
          <p:cNvPr id="181" name="object 176">
            <a:extLst>
              <a:ext uri="{FF2B5EF4-FFF2-40B4-BE49-F238E27FC236}">
                <a16:creationId xmlns:a16="http://schemas.microsoft.com/office/drawing/2014/main" id="{DF48472B-5A35-15EB-A440-A12B73DABF87}"/>
              </a:ext>
            </a:extLst>
          </p:cNvPr>
          <p:cNvSpPr/>
          <p:nvPr/>
        </p:nvSpPr>
        <p:spPr>
          <a:xfrm>
            <a:off x="8058790" y="4429714"/>
            <a:ext cx="15240" cy="21590"/>
          </a:xfrm>
          <a:custGeom>
            <a:avLst/>
            <a:gdLst/>
            <a:ahLst/>
            <a:cxnLst/>
            <a:rect l="l" t="t" r="r" b="b"/>
            <a:pathLst>
              <a:path w="15240" h="21589">
                <a:moveTo>
                  <a:pt x="15240" y="21431"/>
                </a:moveTo>
                <a:lnTo>
                  <a:pt x="0" y="21431"/>
                </a:lnTo>
                <a:lnTo>
                  <a:pt x="0" y="0"/>
                </a:lnTo>
                <a:lnTo>
                  <a:pt x="15240" y="0"/>
                </a:lnTo>
                <a:lnTo>
                  <a:pt x="15240" y="21431"/>
                </a:lnTo>
                <a:close/>
              </a:path>
            </a:pathLst>
          </a:custGeom>
          <a:solidFill>
            <a:srgbClr val="2B3B3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2" name="object 177">
            <a:extLst>
              <a:ext uri="{FF2B5EF4-FFF2-40B4-BE49-F238E27FC236}">
                <a16:creationId xmlns:a16="http://schemas.microsoft.com/office/drawing/2014/main" id="{55B9A112-0D0F-CA76-76BA-A0C58089AA08}"/>
              </a:ext>
            </a:extLst>
          </p:cNvPr>
          <p:cNvSpPr/>
          <p:nvPr/>
        </p:nvSpPr>
        <p:spPr>
          <a:xfrm>
            <a:off x="8058790" y="4521345"/>
            <a:ext cx="15240" cy="21590"/>
          </a:xfrm>
          <a:custGeom>
            <a:avLst/>
            <a:gdLst/>
            <a:ahLst/>
            <a:cxnLst/>
            <a:rect l="l" t="t" r="r" b="b"/>
            <a:pathLst>
              <a:path w="15240" h="21589">
                <a:moveTo>
                  <a:pt x="15240" y="21431"/>
                </a:moveTo>
                <a:lnTo>
                  <a:pt x="0" y="21431"/>
                </a:lnTo>
                <a:lnTo>
                  <a:pt x="0" y="0"/>
                </a:lnTo>
                <a:lnTo>
                  <a:pt x="15240" y="0"/>
                </a:lnTo>
                <a:lnTo>
                  <a:pt x="15240" y="21431"/>
                </a:lnTo>
                <a:close/>
              </a:path>
            </a:pathLst>
          </a:custGeom>
          <a:solidFill>
            <a:srgbClr val="2B3B3A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83" name="object 178">
            <a:extLst>
              <a:ext uri="{FF2B5EF4-FFF2-40B4-BE49-F238E27FC236}">
                <a16:creationId xmlns:a16="http://schemas.microsoft.com/office/drawing/2014/main" id="{F878785B-3E4B-6EB7-9934-221487888D47}"/>
              </a:ext>
            </a:extLst>
          </p:cNvPr>
          <p:cNvPicPr/>
          <p:nvPr/>
        </p:nvPicPr>
        <p:blipFill>
          <a:blip r:embed="rId91" cstate="print"/>
          <a:stretch>
            <a:fillRect/>
          </a:stretch>
        </p:blipFill>
        <p:spPr>
          <a:xfrm>
            <a:off x="8162517" y="4368659"/>
            <a:ext cx="231838" cy="175641"/>
          </a:xfrm>
          <a:prstGeom prst="rect">
            <a:avLst/>
          </a:prstGeom>
        </p:spPr>
      </p:pic>
      <p:grpSp>
        <p:nvGrpSpPr>
          <p:cNvPr id="184" name="object 179">
            <a:extLst>
              <a:ext uri="{FF2B5EF4-FFF2-40B4-BE49-F238E27FC236}">
                <a16:creationId xmlns:a16="http://schemas.microsoft.com/office/drawing/2014/main" id="{D9521C33-C698-523A-DCC9-0FC6CAA516DB}"/>
              </a:ext>
            </a:extLst>
          </p:cNvPr>
          <p:cNvGrpSpPr/>
          <p:nvPr/>
        </p:nvGrpSpPr>
        <p:grpSpPr>
          <a:xfrm>
            <a:off x="8485795" y="4370374"/>
            <a:ext cx="419734" cy="173990"/>
            <a:chOff x="7107935" y="4959096"/>
            <a:chExt cx="419734" cy="173990"/>
          </a:xfrm>
        </p:grpSpPr>
        <p:sp>
          <p:nvSpPr>
            <p:cNvPr id="185" name="object 180">
              <a:extLst>
                <a:ext uri="{FF2B5EF4-FFF2-40B4-BE49-F238E27FC236}">
                  <a16:creationId xmlns:a16="http://schemas.microsoft.com/office/drawing/2014/main" id="{342F653B-F12E-AA83-A095-46068D58B198}"/>
                </a:ext>
              </a:extLst>
            </p:cNvPr>
            <p:cNvSpPr/>
            <p:nvPr/>
          </p:nvSpPr>
          <p:spPr>
            <a:xfrm>
              <a:off x="7107935" y="4959096"/>
              <a:ext cx="12700" cy="172720"/>
            </a:xfrm>
            <a:custGeom>
              <a:avLst/>
              <a:gdLst/>
              <a:ahLst/>
              <a:cxnLst/>
              <a:rect l="l" t="t" r="r" b="b"/>
              <a:pathLst>
                <a:path w="12700" h="172720">
                  <a:moveTo>
                    <a:pt x="12192" y="172211"/>
                  </a:moveTo>
                  <a:lnTo>
                    <a:pt x="0" y="172211"/>
                  </a:lnTo>
                  <a:lnTo>
                    <a:pt x="0" y="0"/>
                  </a:lnTo>
                  <a:lnTo>
                    <a:pt x="12192" y="0"/>
                  </a:lnTo>
                  <a:lnTo>
                    <a:pt x="12192" y="172211"/>
                  </a:lnTo>
                  <a:close/>
                </a:path>
              </a:pathLst>
            </a:custGeom>
            <a:solidFill>
              <a:srgbClr val="2B3B3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6" name="object 181">
              <a:extLst>
                <a:ext uri="{FF2B5EF4-FFF2-40B4-BE49-F238E27FC236}">
                  <a16:creationId xmlns:a16="http://schemas.microsoft.com/office/drawing/2014/main" id="{C4C3EAF4-35B0-9210-F36B-EBDF0E389183}"/>
                </a:ext>
              </a:extLst>
            </p:cNvPr>
            <p:cNvPicPr/>
            <p:nvPr/>
          </p:nvPicPr>
          <p:blipFill>
            <a:blip r:embed="rId92" cstate="print"/>
            <a:stretch>
              <a:fillRect/>
            </a:stretch>
          </p:blipFill>
          <p:spPr>
            <a:xfrm>
              <a:off x="7149274" y="4984908"/>
              <a:ext cx="378333" cy="148114"/>
            </a:xfrm>
            <a:prstGeom prst="rect">
              <a:avLst/>
            </a:prstGeom>
          </p:spPr>
        </p:pic>
      </p:grpSp>
      <p:sp>
        <p:nvSpPr>
          <p:cNvPr id="187" name="object 182">
            <a:extLst>
              <a:ext uri="{FF2B5EF4-FFF2-40B4-BE49-F238E27FC236}">
                <a16:creationId xmlns:a16="http://schemas.microsoft.com/office/drawing/2014/main" id="{5ACE36FB-ED0C-01DC-0E91-486871199A3E}"/>
              </a:ext>
            </a:extLst>
          </p:cNvPr>
          <p:cNvSpPr/>
          <p:nvPr/>
        </p:nvSpPr>
        <p:spPr>
          <a:xfrm>
            <a:off x="8995478" y="4368659"/>
            <a:ext cx="56515" cy="174625"/>
          </a:xfrm>
          <a:custGeom>
            <a:avLst/>
            <a:gdLst/>
            <a:ahLst/>
            <a:cxnLst/>
            <a:rect l="l" t="t" r="r" b="b"/>
            <a:pathLst>
              <a:path w="56515" h="174625">
                <a:moveTo>
                  <a:pt x="56483" y="174117"/>
                </a:moveTo>
                <a:lnTo>
                  <a:pt x="42767" y="174117"/>
                </a:lnTo>
                <a:lnTo>
                  <a:pt x="42767" y="21336"/>
                </a:lnTo>
                <a:lnTo>
                  <a:pt x="7619" y="48863"/>
                </a:lnTo>
                <a:lnTo>
                  <a:pt x="0" y="39719"/>
                </a:lnTo>
                <a:lnTo>
                  <a:pt x="50387" y="0"/>
                </a:lnTo>
                <a:lnTo>
                  <a:pt x="56483" y="0"/>
                </a:lnTo>
                <a:lnTo>
                  <a:pt x="56483" y="174117"/>
                </a:lnTo>
                <a:close/>
              </a:path>
            </a:pathLst>
          </a:custGeom>
          <a:solidFill>
            <a:srgbClr val="2B3B3A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88" name="object 183">
            <a:extLst>
              <a:ext uri="{FF2B5EF4-FFF2-40B4-BE49-F238E27FC236}">
                <a16:creationId xmlns:a16="http://schemas.microsoft.com/office/drawing/2014/main" id="{42A36779-8999-6678-5661-12D73B603D7D}"/>
              </a:ext>
            </a:extLst>
          </p:cNvPr>
          <p:cNvGrpSpPr/>
          <p:nvPr/>
        </p:nvGrpSpPr>
        <p:grpSpPr>
          <a:xfrm>
            <a:off x="9181597" y="4368659"/>
            <a:ext cx="288925" cy="175895"/>
            <a:chOff x="7803737" y="4957381"/>
            <a:chExt cx="288925" cy="175895"/>
          </a:xfrm>
        </p:grpSpPr>
        <p:pic>
          <p:nvPicPr>
            <p:cNvPr id="189" name="object 184">
              <a:extLst>
                <a:ext uri="{FF2B5EF4-FFF2-40B4-BE49-F238E27FC236}">
                  <a16:creationId xmlns:a16="http://schemas.microsoft.com/office/drawing/2014/main" id="{B8AB220F-DD12-A224-35FF-37732FE275B4}"/>
                </a:ext>
              </a:extLst>
            </p:cNvPr>
            <p:cNvPicPr/>
            <p:nvPr/>
          </p:nvPicPr>
          <p:blipFill>
            <a:blip r:embed="rId93" cstate="print"/>
            <a:stretch>
              <a:fillRect/>
            </a:stretch>
          </p:blipFill>
          <p:spPr>
            <a:xfrm>
              <a:off x="7985379" y="4958905"/>
              <a:ext cx="106775" cy="172593"/>
            </a:xfrm>
            <a:prstGeom prst="rect">
              <a:avLst/>
            </a:prstGeom>
          </p:spPr>
        </p:pic>
        <p:pic>
          <p:nvPicPr>
            <p:cNvPr id="190" name="object 185">
              <a:extLst>
                <a:ext uri="{FF2B5EF4-FFF2-40B4-BE49-F238E27FC236}">
                  <a16:creationId xmlns:a16="http://schemas.microsoft.com/office/drawing/2014/main" id="{7E5B491A-5490-2442-01FA-62E19FFC944A}"/>
                </a:ext>
              </a:extLst>
            </p:cNvPr>
            <p:cNvPicPr/>
            <p:nvPr/>
          </p:nvPicPr>
          <p:blipFill>
            <a:blip r:embed="rId94" cstate="print"/>
            <a:stretch>
              <a:fillRect/>
            </a:stretch>
          </p:blipFill>
          <p:spPr>
            <a:xfrm>
              <a:off x="7803737" y="4957381"/>
              <a:ext cx="149542" cy="175641"/>
            </a:xfrm>
            <a:prstGeom prst="rect">
              <a:avLst/>
            </a:prstGeom>
          </p:spPr>
        </p:pic>
      </p:grpSp>
      <p:pic>
        <p:nvPicPr>
          <p:cNvPr id="191" name="object 186">
            <a:extLst>
              <a:ext uri="{FF2B5EF4-FFF2-40B4-BE49-F238E27FC236}">
                <a16:creationId xmlns:a16="http://schemas.microsoft.com/office/drawing/2014/main" id="{5A873670-2CFE-E527-BBD6-B75B2E2640D3}"/>
              </a:ext>
            </a:extLst>
          </p:cNvPr>
          <p:cNvPicPr/>
          <p:nvPr/>
        </p:nvPicPr>
        <p:blipFill>
          <a:blip r:embed="rId95" cstate="print"/>
          <a:stretch>
            <a:fillRect/>
          </a:stretch>
        </p:blipFill>
        <p:spPr>
          <a:xfrm>
            <a:off x="9556977" y="4368659"/>
            <a:ext cx="201358" cy="175640"/>
          </a:xfrm>
          <a:prstGeom prst="rect">
            <a:avLst/>
          </a:prstGeom>
        </p:spPr>
      </p:pic>
      <p:pic>
        <p:nvPicPr>
          <p:cNvPr id="192" name="object 187">
            <a:extLst>
              <a:ext uri="{FF2B5EF4-FFF2-40B4-BE49-F238E27FC236}">
                <a16:creationId xmlns:a16="http://schemas.microsoft.com/office/drawing/2014/main" id="{9D10672B-5CAC-D6CB-AEFF-E1411C7A8150}"/>
              </a:ext>
            </a:extLst>
          </p:cNvPr>
          <p:cNvPicPr/>
          <p:nvPr/>
        </p:nvPicPr>
        <p:blipFill>
          <a:blip r:embed="rId96" cstate="print"/>
          <a:stretch>
            <a:fillRect/>
          </a:stretch>
        </p:blipFill>
        <p:spPr>
          <a:xfrm>
            <a:off x="9819391" y="4368659"/>
            <a:ext cx="370712" cy="175640"/>
          </a:xfrm>
          <a:prstGeom prst="rect">
            <a:avLst/>
          </a:prstGeom>
        </p:spPr>
      </p:pic>
      <p:pic>
        <p:nvPicPr>
          <p:cNvPr id="193" name="object 188">
            <a:extLst>
              <a:ext uri="{FF2B5EF4-FFF2-40B4-BE49-F238E27FC236}">
                <a16:creationId xmlns:a16="http://schemas.microsoft.com/office/drawing/2014/main" id="{CFA61ED6-A9A7-C9B4-5A4E-3DE7FF7A547A}"/>
              </a:ext>
            </a:extLst>
          </p:cNvPr>
          <p:cNvPicPr/>
          <p:nvPr/>
        </p:nvPicPr>
        <p:blipFill>
          <a:blip r:embed="rId97" cstate="print"/>
          <a:stretch>
            <a:fillRect/>
          </a:stretch>
        </p:blipFill>
        <p:spPr>
          <a:xfrm>
            <a:off x="7495767" y="4368659"/>
            <a:ext cx="1157954" cy="421481"/>
          </a:xfrm>
          <a:prstGeom prst="rect">
            <a:avLst/>
          </a:prstGeom>
        </p:spPr>
      </p:pic>
      <p:grpSp>
        <p:nvGrpSpPr>
          <p:cNvPr id="194" name="object 189">
            <a:extLst>
              <a:ext uri="{FF2B5EF4-FFF2-40B4-BE49-F238E27FC236}">
                <a16:creationId xmlns:a16="http://schemas.microsoft.com/office/drawing/2014/main" id="{656393B5-BC70-1866-B9EE-05A821709ADE}"/>
              </a:ext>
            </a:extLst>
          </p:cNvPr>
          <p:cNvGrpSpPr/>
          <p:nvPr/>
        </p:nvGrpSpPr>
        <p:grpSpPr>
          <a:xfrm>
            <a:off x="6999895" y="4670982"/>
            <a:ext cx="523875" cy="174625"/>
            <a:chOff x="5622035" y="5259704"/>
            <a:chExt cx="523875" cy="174625"/>
          </a:xfrm>
        </p:grpSpPr>
        <p:pic>
          <p:nvPicPr>
            <p:cNvPr id="195" name="object 190">
              <a:extLst>
                <a:ext uri="{FF2B5EF4-FFF2-40B4-BE49-F238E27FC236}">
                  <a16:creationId xmlns:a16="http://schemas.microsoft.com/office/drawing/2014/main" id="{64EB8139-043D-3529-F581-4ECD26E74A97}"/>
                </a:ext>
              </a:extLst>
            </p:cNvPr>
            <p:cNvPicPr/>
            <p:nvPr/>
          </p:nvPicPr>
          <p:blipFill>
            <a:blip r:embed="rId98" cstate="print"/>
            <a:stretch>
              <a:fillRect/>
            </a:stretch>
          </p:blipFill>
          <p:spPr>
            <a:xfrm>
              <a:off x="5622035" y="5259704"/>
              <a:ext cx="70199" cy="119157"/>
            </a:xfrm>
            <a:prstGeom prst="rect">
              <a:avLst/>
            </a:prstGeom>
          </p:spPr>
        </p:pic>
        <p:pic>
          <p:nvPicPr>
            <p:cNvPr id="196" name="object 191">
              <a:extLst>
                <a:ext uri="{FF2B5EF4-FFF2-40B4-BE49-F238E27FC236}">
                  <a16:creationId xmlns:a16="http://schemas.microsoft.com/office/drawing/2014/main" id="{770E637A-9AC0-11E3-74A4-C1044EB02152}"/>
                </a:ext>
              </a:extLst>
            </p:cNvPr>
            <p:cNvPicPr/>
            <p:nvPr/>
          </p:nvPicPr>
          <p:blipFill>
            <a:blip r:embed="rId99" cstate="print"/>
            <a:stretch>
              <a:fillRect/>
            </a:stretch>
          </p:blipFill>
          <p:spPr>
            <a:xfrm>
              <a:off x="5716714" y="5262752"/>
              <a:ext cx="100679" cy="171069"/>
            </a:xfrm>
            <a:prstGeom prst="rect">
              <a:avLst/>
            </a:prstGeom>
          </p:spPr>
        </p:pic>
        <p:pic>
          <p:nvPicPr>
            <p:cNvPr id="197" name="object 192">
              <a:extLst>
                <a:ext uri="{FF2B5EF4-FFF2-40B4-BE49-F238E27FC236}">
                  <a16:creationId xmlns:a16="http://schemas.microsoft.com/office/drawing/2014/main" id="{D29BF0DA-3761-A85C-0762-F16B0C410368}"/>
                </a:ext>
              </a:extLst>
            </p:cNvPr>
            <p:cNvPicPr/>
            <p:nvPr/>
          </p:nvPicPr>
          <p:blipFill>
            <a:blip r:embed="rId100" cstate="print"/>
            <a:stretch>
              <a:fillRect/>
            </a:stretch>
          </p:blipFill>
          <p:spPr>
            <a:xfrm>
              <a:off x="5840253" y="5259704"/>
              <a:ext cx="305086" cy="119157"/>
            </a:xfrm>
            <a:prstGeom prst="rect">
              <a:avLst/>
            </a:prstGeom>
          </p:spPr>
        </p:pic>
      </p:grpSp>
      <p:grpSp>
        <p:nvGrpSpPr>
          <p:cNvPr id="198" name="object 193">
            <a:extLst>
              <a:ext uri="{FF2B5EF4-FFF2-40B4-BE49-F238E27FC236}">
                <a16:creationId xmlns:a16="http://schemas.microsoft.com/office/drawing/2014/main" id="{0881360A-9E0A-F6F2-E2CB-0F5DA6A75EA0}"/>
              </a:ext>
            </a:extLst>
          </p:cNvPr>
          <p:cNvGrpSpPr/>
          <p:nvPr/>
        </p:nvGrpSpPr>
        <p:grpSpPr>
          <a:xfrm>
            <a:off x="8728492" y="4614499"/>
            <a:ext cx="329565" cy="175895"/>
            <a:chOff x="7350632" y="5203221"/>
            <a:chExt cx="329565" cy="175895"/>
          </a:xfrm>
        </p:grpSpPr>
        <p:pic>
          <p:nvPicPr>
            <p:cNvPr id="199" name="object 194">
              <a:extLst>
                <a:ext uri="{FF2B5EF4-FFF2-40B4-BE49-F238E27FC236}">
                  <a16:creationId xmlns:a16="http://schemas.microsoft.com/office/drawing/2014/main" id="{DC09AC1E-8BE0-E606-51AD-D914DF5A546A}"/>
                </a:ext>
              </a:extLst>
            </p:cNvPr>
            <p:cNvPicPr/>
            <p:nvPr/>
          </p:nvPicPr>
          <p:blipFill>
            <a:blip r:embed="rId101" cstate="print"/>
            <a:stretch>
              <a:fillRect/>
            </a:stretch>
          </p:blipFill>
          <p:spPr>
            <a:xfrm>
              <a:off x="7350632" y="5259704"/>
              <a:ext cx="202978" cy="119158"/>
            </a:xfrm>
            <a:prstGeom prst="rect">
              <a:avLst/>
            </a:prstGeom>
          </p:spPr>
        </p:pic>
        <p:pic>
          <p:nvPicPr>
            <p:cNvPr id="200" name="object 195">
              <a:extLst>
                <a:ext uri="{FF2B5EF4-FFF2-40B4-BE49-F238E27FC236}">
                  <a16:creationId xmlns:a16="http://schemas.microsoft.com/office/drawing/2014/main" id="{92EEA964-1870-E605-7EA6-CE47152CC95B}"/>
                </a:ext>
              </a:extLst>
            </p:cNvPr>
            <p:cNvPicPr/>
            <p:nvPr/>
          </p:nvPicPr>
          <p:blipFill>
            <a:blip r:embed="rId102" cstate="print"/>
            <a:stretch>
              <a:fillRect/>
            </a:stretch>
          </p:blipFill>
          <p:spPr>
            <a:xfrm>
              <a:off x="7581042" y="5203221"/>
              <a:ext cx="99155" cy="172497"/>
            </a:xfrm>
            <a:prstGeom prst="rect">
              <a:avLst/>
            </a:prstGeom>
          </p:spPr>
        </p:pic>
      </p:grpSp>
      <p:pic>
        <p:nvPicPr>
          <p:cNvPr id="201" name="object 196">
            <a:extLst>
              <a:ext uri="{FF2B5EF4-FFF2-40B4-BE49-F238E27FC236}">
                <a16:creationId xmlns:a16="http://schemas.microsoft.com/office/drawing/2014/main" id="{FA8DFA9D-7E8A-6304-3D53-C8ADF0DDA57A}"/>
              </a:ext>
            </a:extLst>
          </p:cNvPr>
          <p:cNvPicPr/>
          <p:nvPr/>
        </p:nvPicPr>
        <p:blipFill>
          <a:blip r:embed="rId103" cstate="print"/>
          <a:stretch>
            <a:fillRect/>
          </a:stretch>
        </p:blipFill>
        <p:spPr>
          <a:xfrm>
            <a:off x="9163309" y="4614499"/>
            <a:ext cx="935259" cy="175641"/>
          </a:xfrm>
          <a:prstGeom prst="rect">
            <a:avLst/>
          </a:prstGeom>
        </p:spPr>
      </p:pic>
      <p:grpSp>
        <p:nvGrpSpPr>
          <p:cNvPr id="202" name="object 197">
            <a:extLst>
              <a:ext uri="{FF2B5EF4-FFF2-40B4-BE49-F238E27FC236}">
                <a16:creationId xmlns:a16="http://schemas.microsoft.com/office/drawing/2014/main" id="{C8007389-13E6-6DDD-E164-5AA2314D3FC0}"/>
              </a:ext>
            </a:extLst>
          </p:cNvPr>
          <p:cNvGrpSpPr/>
          <p:nvPr/>
        </p:nvGrpSpPr>
        <p:grpSpPr>
          <a:xfrm>
            <a:off x="10165720" y="4612975"/>
            <a:ext cx="351155" cy="177165"/>
            <a:chOff x="8787860" y="5201697"/>
            <a:chExt cx="351155" cy="177165"/>
          </a:xfrm>
        </p:grpSpPr>
        <p:pic>
          <p:nvPicPr>
            <p:cNvPr id="203" name="object 198">
              <a:extLst>
                <a:ext uri="{FF2B5EF4-FFF2-40B4-BE49-F238E27FC236}">
                  <a16:creationId xmlns:a16="http://schemas.microsoft.com/office/drawing/2014/main" id="{5170438C-09ED-520E-AD86-5ABC7ECDEE8B}"/>
                </a:ext>
              </a:extLst>
            </p:cNvPr>
            <p:cNvPicPr/>
            <p:nvPr/>
          </p:nvPicPr>
          <p:blipFill>
            <a:blip r:embed="rId104" cstate="print"/>
            <a:stretch>
              <a:fillRect/>
            </a:stretch>
          </p:blipFill>
          <p:spPr>
            <a:xfrm>
              <a:off x="8787860" y="5201697"/>
              <a:ext cx="88487" cy="174117"/>
            </a:xfrm>
            <a:prstGeom prst="rect">
              <a:avLst/>
            </a:prstGeom>
          </p:spPr>
        </p:pic>
        <p:sp>
          <p:nvSpPr>
            <p:cNvPr id="204" name="object 199">
              <a:extLst>
                <a:ext uri="{FF2B5EF4-FFF2-40B4-BE49-F238E27FC236}">
                  <a16:creationId xmlns:a16="http://schemas.microsoft.com/office/drawing/2014/main" id="{0991B18B-1683-B625-F800-DFD9731A12D8}"/>
                </a:ext>
              </a:extLst>
            </p:cNvPr>
            <p:cNvSpPr/>
            <p:nvPr/>
          </p:nvSpPr>
          <p:spPr>
            <a:xfrm>
              <a:off x="8910828" y="5202935"/>
              <a:ext cx="12700" cy="172720"/>
            </a:xfrm>
            <a:custGeom>
              <a:avLst/>
              <a:gdLst/>
              <a:ahLst/>
              <a:cxnLst/>
              <a:rect l="l" t="t" r="r" b="b"/>
              <a:pathLst>
                <a:path w="12700" h="172720">
                  <a:moveTo>
                    <a:pt x="12191" y="172212"/>
                  </a:moveTo>
                  <a:lnTo>
                    <a:pt x="0" y="172212"/>
                  </a:lnTo>
                  <a:lnTo>
                    <a:pt x="0" y="0"/>
                  </a:lnTo>
                  <a:lnTo>
                    <a:pt x="12191" y="0"/>
                  </a:lnTo>
                  <a:lnTo>
                    <a:pt x="12191" y="172212"/>
                  </a:lnTo>
                  <a:close/>
                </a:path>
              </a:pathLst>
            </a:custGeom>
            <a:solidFill>
              <a:srgbClr val="2B3B3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5" name="object 200">
              <a:extLst>
                <a:ext uri="{FF2B5EF4-FFF2-40B4-BE49-F238E27FC236}">
                  <a16:creationId xmlns:a16="http://schemas.microsoft.com/office/drawing/2014/main" id="{9E4A516B-F3BF-1E97-73A4-43AEAD13800E}"/>
                </a:ext>
              </a:extLst>
            </p:cNvPr>
            <p:cNvPicPr/>
            <p:nvPr/>
          </p:nvPicPr>
          <p:blipFill>
            <a:blip r:embed="rId105" cstate="print"/>
            <a:stretch>
              <a:fillRect/>
            </a:stretch>
          </p:blipFill>
          <p:spPr>
            <a:xfrm>
              <a:off x="8951023" y="5259705"/>
              <a:ext cx="97631" cy="119157"/>
            </a:xfrm>
            <a:prstGeom prst="rect">
              <a:avLst/>
            </a:prstGeom>
          </p:spPr>
        </p:pic>
        <p:pic>
          <p:nvPicPr>
            <p:cNvPr id="206" name="object 201">
              <a:extLst>
                <a:ext uri="{FF2B5EF4-FFF2-40B4-BE49-F238E27FC236}">
                  <a16:creationId xmlns:a16="http://schemas.microsoft.com/office/drawing/2014/main" id="{70DF6DA6-5C57-6EEA-0C5A-F7DE6DBB4F02}"/>
                </a:ext>
              </a:extLst>
            </p:cNvPr>
            <p:cNvPicPr/>
            <p:nvPr/>
          </p:nvPicPr>
          <p:blipFill>
            <a:blip r:embed="rId106" cstate="print"/>
            <a:stretch>
              <a:fillRect/>
            </a:stretch>
          </p:blipFill>
          <p:spPr>
            <a:xfrm>
              <a:off x="9068466" y="5259705"/>
              <a:ext cx="70199" cy="119157"/>
            </a:xfrm>
            <a:prstGeom prst="rect">
              <a:avLst/>
            </a:prstGeom>
          </p:spPr>
        </p:pic>
      </p:grpSp>
      <p:sp>
        <p:nvSpPr>
          <p:cNvPr id="207" name="object 202">
            <a:extLst>
              <a:ext uri="{FF2B5EF4-FFF2-40B4-BE49-F238E27FC236}">
                <a16:creationId xmlns:a16="http://schemas.microsoft.com/office/drawing/2014/main" id="{852957CD-6DD7-A70F-55F6-66A81D8902ED}"/>
              </a:ext>
            </a:extLst>
          </p:cNvPr>
          <p:cNvSpPr/>
          <p:nvPr/>
        </p:nvSpPr>
        <p:spPr>
          <a:xfrm>
            <a:off x="6720718" y="5014549"/>
            <a:ext cx="62865" cy="62865"/>
          </a:xfrm>
          <a:custGeom>
            <a:avLst/>
            <a:gdLst/>
            <a:ahLst/>
            <a:cxnLst/>
            <a:rect l="l" t="t" r="r" b="b"/>
            <a:pathLst>
              <a:path w="62864" h="62864">
                <a:moveTo>
                  <a:pt x="39719" y="62579"/>
                </a:moveTo>
                <a:lnTo>
                  <a:pt x="22955" y="62579"/>
                </a:lnTo>
                <a:lnTo>
                  <a:pt x="15240" y="59531"/>
                </a:lnTo>
                <a:lnTo>
                  <a:pt x="3048" y="47339"/>
                </a:lnTo>
                <a:lnTo>
                  <a:pt x="0" y="39719"/>
                </a:lnTo>
                <a:lnTo>
                  <a:pt x="0" y="30575"/>
                </a:lnTo>
                <a:lnTo>
                  <a:pt x="0" y="22955"/>
                </a:lnTo>
                <a:lnTo>
                  <a:pt x="3048" y="15240"/>
                </a:lnTo>
                <a:lnTo>
                  <a:pt x="15240" y="3048"/>
                </a:lnTo>
                <a:lnTo>
                  <a:pt x="22955" y="0"/>
                </a:lnTo>
                <a:lnTo>
                  <a:pt x="39719" y="0"/>
                </a:lnTo>
                <a:lnTo>
                  <a:pt x="47339" y="3048"/>
                </a:lnTo>
                <a:lnTo>
                  <a:pt x="59531" y="15240"/>
                </a:lnTo>
                <a:lnTo>
                  <a:pt x="62579" y="22955"/>
                </a:lnTo>
                <a:lnTo>
                  <a:pt x="62579" y="39719"/>
                </a:lnTo>
                <a:lnTo>
                  <a:pt x="59531" y="47339"/>
                </a:lnTo>
                <a:lnTo>
                  <a:pt x="47339" y="59531"/>
                </a:lnTo>
                <a:lnTo>
                  <a:pt x="39719" y="62579"/>
                </a:lnTo>
                <a:close/>
              </a:path>
            </a:pathLst>
          </a:custGeom>
          <a:solidFill>
            <a:srgbClr val="72282A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08" name="object 203">
            <a:extLst>
              <a:ext uri="{FF2B5EF4-FFF2-40B4-BE49-F238E27FC236}">
                <a16:creationId xmlns:a16="http://schemas.microsoft.com/office/drawing/2014/main" id="{752EB6C0-ABC2-7966-2149-3ABD4785825F}"/>
              </a:ext>
            </a:extLst>
          </p:cNvPr>
          <p:cNvGrpSpPr/>
          <p:nvPr/>
        </p:nvGrpSpPr>
        <p:grpSpPr>
          <a:xfrm>
            <a:off x="7010563" y="4961685"/>
            <a:ext cx="746125" cy="175260"/>
            <a:chOff x="5632703" y="5550407"/>
            <a:chExt cx="746125" cy="175260"/>
          </a:xfrm>
        </p:grpSpPr>
        <p:sp>
          <p:nvSpPr>
            <p:cNvPr id="209" name="object 204">
              <a:extLst>
                <a:ext uri="{FF2B5EF4-FFF2-40B4-BE49-F238E27FC236}">
                  <a16:creationId xmlns:a16="http://schemas.microsoft.com/office/drawing/2014/main" id="{472DF4C4-DCC6-3ED1-2C8A-34604AF288F9}"/>
                </a:ext>
              </a:extLst>
            </p:cNvPr>
            <p:cNvSpPr/>
            <p:nvPr/>
          </p:nvSpPr>
          <p:spPr>
            <a:xfrm>
              <a:off x="5632703" y="5550407"/>
              <a:ext cx="13970" cy="172720"/>
            </a:xfrm>
            <a:custGeom>
              <a:avLst/>
              <a:gdLst/>
              <a:ahLst/>
              <a:cxnLst/>
              <a:rect l="l" t="t" r="r" b="b"/>
              <a:pathLst>
                <a:path w="13970" h="172720">
                  <a:moveTo>
                    <a:pt x="13716" y="172212"/>
                  </a:moveTo>
                  <a:lnTo>
                    <a:pt x="0" y="172212"/>
                  </a:lnTo>
                  <a:lnTo>
                    <a:pt x="0" y="0"/>
                  </a:lnTo>
                  <a:lnTo>
                    <a:pt x="13716" y="0"/>
                  </a:lnTo>
                  <a:lnTo>
                    <a:pt x="13716" y="172212"/>
                  </a:lnTo>
                  <a:close/>
                </a:path>
              </a:pathLst>
            </a:custGeom>
            <a:solidFill>
              <a:srgbClr val="2B3B3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0" name="object 205">
              <a:extLst>
                <a:ext uri="{FF2B5EF4-FFF2-40B4-BE49-F238E27FC236}">
                  <a16:creationId xmlns:a16="http://schemas.microsoft.com/office/drawing/2014/main" id="{0AFA3079-C083-E5E2-8728-70490FFF014D}"/>
                </a:ext>
              </a:extLst>
            </p:cNvPr>
            <p:cNvPicPr/>
            <p:nvPr/>
          </p:nvPicPr>
          <p:blipFill>
            <a:blip r:embed="rId107" cstate="print"/>
            <a:stretch>
              <a:fillRect/>
            </a:stretch>
          </p:blipFill>
          <p:spPr>
            <a:xfrm>
              <a:off x="5684615" y="5575839"/>
              <a:ext cx="286797" cy="149637"/>
            </a:xfrm>
            <a:prstGeom prst="rect">
              <a:avLst/>
            </a:prstGeom>
          </p:spPr>
        </p:pic>
        <p:pic>
          <p:nvPicPr>
            <p:cNvPr id="211" name="object 206">
              <a:extLst>
                <a:ext uri="{FF2B5EF4-FFF2-40B4-BE49-F238E27FC236}">
                  <a16:creationId xmlns:a16="http://schemas.microsoft.com/office/drawing/2014/main" id="{920FB08C-9D00-90D3-9CBF-19EC3D69C62C}"/>
                </a:ext>
              </a:extLst>
            </p:cNvPr>
            <p:cNvPicPr/>
            <p:nvPr/>
          </p:nvPicPr>
          <p:blipFill>
            <a:blip r:embed="rId108" cstate="print"/>
            <a:stretch>
              <a:fillRect/>
            </a:stretch>
          </p:blipFill>
          <p:spPr>
            <a:xfrm>
              <a:off x="5998940" y="5606319"/>
              <a:ext cx="176974" cy="116014"/>
            </a:xfrm>
            <a:prstGeom prst="rect">
              <a:avLst/>
            </a:prstGeom>
          </p:spPr>
        </p:pic>
        <p:pic>
          <p:nvPicPr>
            <p:cNvPr id="212" name="object 207">
              <a:extLst>
                <a:ext uri="{FF2B5EF4-FFF2-40B4-BE49-F238E27FC236}">
                  <a16:creationId xmlns:a16="http://schemas.microsoft.com/office/drawing/2014/main" id="{DB7DC66F-2D8C-6DB0-2AD0-C2309078F866}"/>
                </a:ext>
              </a:extLst>
            </p:cNvPr>
            <p:cNvPicPr/>
            <p:nvPr/>
          </p:nvPicPr>
          <p:blipFill>
            <a:blip r:embed="rId109" cstate="print"/>
            <a:stretch>
              <a:fillRect/>
            </a:stretch>
          </p:blipFill>
          <p:spPr>
            <a:xfrm>
              <a:off x="6204870" y="5575839"/>
              <a:ext cx="173926" cy="149637"/>
            </a:xfrm>
            <a:prstGeom prst="rect">
              <a:avLst/>
            </a:prstGeom>
          </p:spPr>
        </p:pic>
      </p:grpSp>
      <p:grpSp>
        <p:nvGrpSpPr>
          <p:cNvPr id="213" name="object 208">
            <a:extLst>
              <a:ext uri="{FF2B5EF4-FFF2-40B4-BE49-F238E27FC236}">
                <a16:creationId xmlns:a16="http://schemas.microsoft.com/office/drawing/2014/main" id="{4B848EFD-4ACC-AA1B-3FD4-0EC9580246D8}"/>
              </a:ext>
            </a:extLst>
          </p:cNvPr>
          <p:cNvGrpSpPr/>
          <p:nvPr/>
        </p:nvGrpSpPr>
        <p:grpSpPr>
          <a:xfrm>
            <a:off x="7843620" y="4959590"/>
            <a:ext cx="1175385" cy="177165"/>
            <a:chOff x="6465760" y="5548312"/>
            <a:chExt cx="1175385" cy="177165"/>
          </a:xfrm>
        </p:grpSpPr>
        <p:pic>
          <p:nvPicPr>
            <p:cNvPr id="214" name="object 209">
              <a:extLst>
                <a:ext uri="{FF2B5EF4-FFF2-40B4-BE49-F238E27FC236}">
                  <a16:creationId xmlns:a16="http://schemas.microsoft.com/office/drawing/2014/main" id="{D47AEBAF-CA3C-E947-3E36-7BE89E14EBC2}"/>
                </a:ext>
              </a:extLst>
            </p:cNvPr>
            <p:cNvPicPr/>
            <p:nvPr/>
          </p:nvPicPr>
          <p:blipFill>
            <a:blip r:embed="rId110" cstate="print"/>
            <a:stretch>
              <a:fillRect/>
            </a:stretch>
          </p:blipFill>
          <p:spPr>
            <a:xfrm>
              <a:off x="6465760" y="5548312"/>
              <a:ext cx="1127474" cy="177165"/>
            </a:xfrm>
            <a:prstGeom prst="rect">
              <a:avLst/>
            </a:prstGeom>
          </p:spPr>
        </p:pic>
        <p:sp>
          <p:nvSpPr>
            <p:cNvPr id="215" name="object 210">
              <a:extLst>
                <a:ext uri="{FF2B5EF4-FFF2-40B4-BE49-F238E27FC236}">
                  <a16:creationId xmlns:a16="http://schemas.microsoft.com/office/drawing/2014/main" id="{F8DC9694-27D3-79D3-2CD5-2322C9013D4D}"/>
                </a:ext>
              </a:extLst>
            </p:cNvPr>
            <p:cNvSpPr/>
            <p:nvPr/>
          </p:nvSpPr>
          <p:spPr>
            <a:xfrm>
              <a:off x="7623708" y="5609374"/>
              <a:ext cx="17145" cy="113030"/>
            </a:xfrm>
            <a:custGeom>
              <a:avLst/>
              <a:gdLst/>
              <a:ahLst/>
              <a:cxnLst/>
              <a:rect l="l" t="t" r="r" b="b"/>
              <a:pathLst>
                <a:path w="17145" h="113029">
                  <a:moveTo>
                    <a:pt x="16865" y="91630"/>
                  </a:moveTo>
                  <a:lnTo>
                    <a:pt x="0" y="91630"/>
                  </a:lnTo>
                  <a:lnTo>
                    <a:pt x="0" y="112966"/>
                  </a:lnTo>
                  <a:lnTo>
                    <a:pt x="16865" y="112966"/>
                  </a:lnTo>
                  <a:lnTo>
                    <a:pt x="16865" y="91630"/>
                  </a:lnTo>
                  <a:close/>
                </a:path>
                <a:path w="17145" h="113029">
                  <a:moveTo>
                    <a:pt x="16865" y="0"/>
                  </a:moveTo>
                  <a:lnTo>
                    <a:pt x="0" y="0"/>
                  </a:lnTo>
                  <a:lnTo>
                    <a:pt x="0" y="21424"/>
                  </a:lnTo>
                  <a:lnTo>
                    <a:pt x="16865" y="21424"/>
                  </a:lnTo>
                  <a:lnTo>
                    <a:pt x="16865" y="0"/>
                  </a:lnTo>
                  <a:close/>
                </a:path>
              </a:pathLst>
            </a:custGeom>
            <a:solidFill>
              <a:srgbClr val="2B3B3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16" name="object 211">
            <a:extLst>
              <a:ext uri="{FF2B5EF4-FFF2-40B4-BE49-F238E27FC236}">
                <a16:creationId xmlns:a16="http://schemas.microsoft.com/office/drawing/2014/main" id="{DA1FC7E8-7397-828A-C21A-BF5AFDB5B5AB}"/>
              </a:ext>
            </a:extLst>
          </p:cNvPr>
          <p:cNvGrpSpPr/>
          <p:nvPr/>
        </p:nvGrpSpPr>
        <p:grpSpPr>
          <a:xfrm>
            <a:off x="9620985" y="4961114"/>
            <a:ext cx="335915" cy="175895"/>
            <a:chOff x="8243125" y="5549836"/>
            <a:chExt cx="335915" cy="175895"/>
          </a:xfrm>
        </p:grpSpPr>
        <p:sp>
          <p:nvSpPr>
            <p:cNvPr id="217" name="object 212">
              <a:extLst>
                <a:ext uri="{FF2B5EF4-FFF2-40B4-BE49-F238E27FC236}">
                  <a16:creationId xmlns:a16="http://schemas.microsoft.com/office/drawing/2014/main" id="{0ADC700C-10B8-88DB-9265-4D4C099F8DE4}"/>
                </a:ext>
              </a:extLst>
            </p:cNvPr>
            <p:cNvSpPr/>
            <p:nvPr/>
          </p:nvSpPr>
          <p:spPr>
            <a:xfrm>
              <a:off x="8243113" y="5563654"/>
              <a:ext cx="12700" cy="159385"/>
            </a:xfrm>
            <a:custGeom>
              <a:avLst/>
              <a:gdLst/>
              <a:ahLst/>
              <a:cxnLst/>
              <a:rect l="l" t="t" r="r" b="b"/>
              <a:pathLst>
                <a:path w="12700" h="159385">
                  <a:moveTo>
                    <a:pt x="12192" y="44297"/>
                  </a:moveTo>
                  <a:lnTo>
                    <a:pt x="0" y="44297"/>
                  </a:lnTo>
                  <a:lnTo>
                    <a:pt x="0" y="158788"/>
                  </a:lnTo>
                  <a:lnTo>
                    <a:pt x="12192" y="158788"/>
                  </a:lnTo>
                  <a:lnTo>
                    <a:pt x="12192" y="44297"/>
                  </a:lnTo>
                  <a:close/>
                </a:path>
                <a:path w="12700" h="159385">
                  <a:moveTo>
                    <a:pt x="12192" y="0"/>
                  </a:moveTo>
                  <a:lnTo>
                    <a:pt x="0" y="0"/>
                  </a:lnTo>
                  <a:lnTo>
                    <a:pt x="0" y="22860"/>
                  </a:lnTo>
                  <a:lnTo>
                    <a:pt x="12192" y="22860"/>
                  </a:lnTo>
                  <a:lnTo>
                    <a:pt x="12192" y="0"/>
                  </a:lnTo>
                  <a:close/>
                </a:path>
              </a:pathLst>
            </a:custGeom>
            <a:solidFill>
              <a:srgbClr val="2B3B3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8" name="object 213">
              <a:extLst>
                <a:ext uri="{FF2B5EF4-FFF2-40B4-BE49-F238E27FC236}">
                  <a16:creationId xmlns:a16="http://schemas.microsoft.com/office/drawing/2014/main" id="{B2E3DB59-0BA1-A2B7-9C1A-D2AC22B47B0F}"/>
                </a:ext>
              </a:extLst>
            </p:cNvPr>
            <p:cNvPicPr/>
            <p:nvPr/>
          </p:nvPicPr>
          <p:blipFill>
            <a:blip r:embed="rId111" cstate="print"/>
            <a:stretch>
              <a:fillRect/>
            </a:stretch>
          </p:blipFill>
          <p:spPr>
            <a:xfrm>
              <a:off x="8288940" y="5549836"/>
              <a:ext cx="289845" cy="175640"/>
            </a:xfrm>
            <a:prstGeom prst="rect">
              <a:avLst/>
            </a:prstGeom>
          </p:spPr>
        </p:pic>
      </p:grpSp>
      <p:grpSp>
        <p:nvGrpSpPr>
          <p:cNvPr id="219" name="object 214">
            <a:extLst>
              <a:ext uri="{FF2B5EF4-FFF2-40B4-BE49-F238E27FC236}">
                <a16:creationId xmlns:a16="http://schemas.microsoft.com/office/drawing/2014/main" id="{A3E332A3-EBCB-370F-8113-3700A976B0D0}"/>
              </a:ext>
            </a:extLst>
          </p:cNvPr>
          <p:cNvGrpSpPr/>
          <p:nvPr/>
        </p:nvGrpSpPr>
        <p:grpSpPr>
          <a:xfrm>
            <a:off x="10048181" y="4959590"/>
            <a:ext cx="283845" cy="177165"/>
            <a:chOff x="8670321" y="5548312"/>
            <a:chExt cx="283845" cy="177165"/>
          </a:xfrm>
        </p:grpSpPr>
        <p:pic>
          <p:nvPicPr>
            <p:cNvPr id="220" name="object 215">
              <a:extLst>
                <a:ext uri="{FF2B5EF4-FFF2-40B4-BE49-F238E27FC236}">
                  <a16:creationId xmlns:a16="http://schemas.microsoft.com/office/drawing/2014/main" id="{1206CC85-EFFD-7E78-3D12-8A7EFD48AECA}"/>
                </a:ext>
              </a:extLst>
            </p:cNvPr>
            <p:cNvPicPr/>
            <p:nvPr/>
          </p:nvPicPr>
          <p:blipFill>
            <a:blip r:embed="rId112" cstate="print"/>
            <a:stretch>
              <a:fillRect/>
            </a:stretch>
          </p:blipFill>
          <p:spPr>
            <a:xfrm>
              <a:off x="8670321" y="5548312"/>
              <a:ext cx="183070" cy="177165"/>
            </a:xfrm>
            <a:prstGeom prst="rect">
              <a:avLst/>
            </a:prstGeom>
          </p:spPr>
        </p:pic>
        <p:pic>
          <p:nvPicPr>
            <p:cNvPr id="221" name="object 216">
              <a:extLst>
                <a:ext uri="{FF2B5EF4-FFF2-40B4-BE49-F238E27FC236}">
                  <a16:creationId xmlns:a16="http://schemas.microsoft.com/office/drawing/2014/main" id="{AC2C8363-3B56-2506-CD40-2E36505CB842}"/>
                </a:ext>
              </a:extLst>
            </p:cNvPr>
            <p:cNvPicPr/>
            <p:nvPr/>
          </p:nvPicPr>
          <p:blipFill>
            <a:blip r:embed="rId113" cstate="print"/>
            <a:stretch>
              <a:fillRect/>
            </a:stretch>
          </p:blipFill>
          <p:spPr>
            <a:xfrm>
              <a:off x="8880919" y="5606319"/>
              <a:ext cx="73247" cy="116014"/>
            </a:xfrm>
            <a:prstGeom prst="rect">
              <a:avLst/>
            </a:prstGeom>
          </p:spPr>
        </p:pic>
      </p:grpSp>
      <p:pic>
        <p:nvPicPr>
          <p:cNvPr id="222" name="object 217">
            <a:extLst>
              <a:ext uri="{FF2B5EF4-FFF2-40B4-BE49-F238E27FC236}">
                <a16:creationId xmlns:a16="http://schemas.microsoft.com/office/drawing/2014/main" id="{A91B8103-3531-4736-77D0-CDE664AD990A}"/>
              </a:ext>
            </a:extLst>
          </p:cNvPr>
          <p:cNvPicPr/>
          <p:nvPr/>
        </p:nvPicPr>
        <p:blipFill>
          <a:blip r:embed="rId114" cstate="print"/>
          <a:stretch>
            <a:fillRect/>
          </a:stretch>
        </p:blipFill>
        <p:spPr>
          <a:xfrm>
            <a:off x="7007611" y="5206954"/>
            <a:ext cx="744473" cy="229076"/>
          </a:xfrm>
          <a:prstGeom prst="rect">
            <a:avLst/>
          </a:prstGeom>
        </p:spPr>
      </p:pic>
      <p:grpSp>
        <p:nvGrpSpPr>
          <p:cNvPr id="223" name="object 218">
            <a:extLst>
              <a:ext uri="{FF2B5EF4-FFF2-40B4-BE49-F238E27FC236}">
                <a16:creationId xmlns:a16="http://schemas.microsoft.com/office/drawing/2014/main" id="{71D4E0B4-C41C-E556-E8DF-88053C3B0C6C}"/>
              </a:ext>
            </a:extLst>
          </p:cNvPr>
          <p:cNvGrpSpPr/>
          <p:nvPr/>
        </p:nvGrpSpPr>
        <p:grpSpPr>
          <a:xfrm>
            <a:off x="7849716" y="5207049"/>
            <a:ext cx="453390" cy="173990"/>
            <a:chOff x="6471856" y="5795771"/>
            <a:chExt cx="453390" cy="173990"/>
          </a:xfrm>
        </p:grpSpPr>
        <p:sp>
          <p:nvSpPr>
            <p:cNvPr id="224" name="object 219">
              <a:extLst>
                <a:ext uri="{FF2B5EF4-FFF2-40B4-BE49-F238E27FC236}">
                  <a16:creationId xmlns:a16="http://schemas.microsoft.com/office/drawing/2014/main" id="{7F92A6B1-D084-315A-7384-536D75AD035B}"/>
                </a:ext>
              </a:extLst>
            </p:cNvPr>
            <p:cNvSpPr/>
            <p:nvPr/>
          </p:nvSpPr>
          <p:spPr>
            <a:xfrm>
              <a:off x="6471857" y="5807963"/>
              <a:ext cx="12700" cy="159385"/>
            </a:xfrm>
            <a:custGeom>
              <a:avLst/>
              <a:gdLst/>
              <a:ahLst/>
              <a:cxnLst/>
              <a:rect l="l" t="t" r="r" b="b"/>
              <a:pathLst>
                <a:path w="12700" h="159385">
                  <a:moveTo>
                    <a:pt x="12192" y="44297"/>
                  </a:moveTo>
                  <a:lnTo>
                    <a:pt x="0" y="44297"/>
                  </a:lnTo>
                  <a:lnTo>
                    <a:pt x="0" y="158788"/>
                  </a:lnTo>
                  <a:lnTo>
                    <a:pt x="12192" y="158788"/>
                  </a:lnTo>
                  <a:lnTo>
                    <a:pt x="12192" y="44297"/>
                  </a:lnTo>
                  <a:close/>
                </a:path>
                <a:path w="12700" h="159385">
                  <a:moveTo>
                    <a:pt x="12192" y="0"/>
                  </a:moveTo>
                  <a:lnTo>
                    <a:pt x="0" y="0"/>
                  </a:lnTo>
                  <a:lnTo>
                    <a:pt x="0" y="22860"/>
                  </a:lnTo>
                  <a:lnTo>
                    <a:pt x="12192" y="22860"/>
                  </a:lnTo>
                  <a:lnTo>
                    <a:pt x="12192" y="0"/>
                  </a:lnTo>
                  <a:close/>
                </a:path>
              </a:pathLst>
            </a:custGeom>
            <a:solidFill>
              <a:srgbClr val="2B3B3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5" name="object 220">
              <a:extLst>
                <a:ext uri="{FF2B5EF4-FFF2-40B4-BE49-F238E27FC236}">
                  <a16:creationId xmlns:a16="http://schemas.microsoft.com/office/drawing/2014/main" id="{1EBAEAB4-FAD4-7D1B-A813-AF523AE8B115}"/>
                </a:ext>
              </a:extLst>
            </p:cNvPr>
            <p:cNvPicPr/>
            <p:nvPr/>
          </p:nvPicPr>
          <p:blipFill>
            <a:blip r:embed="rId115" cstate="print"/>
            <a:stretch>
              <a:fillRect/>
            </a:stretch>
          </p:blipFill>
          <p:spPr>
            <a:xfrm>
              <a:off x="6511576" y="5852160"/>
              <a:ext cx="90011" cy="114490"/>
            </a:xfrm>
            <a:prstGeom prst="rect">
              <a:avLst/>
            </a:prstGeom>
          </p:spPr>
        </p:pic>
        <p:pic>
          <p:nvPicPr>
            <p:cNvPr id="226" name="object 221">
              <a:extLst>
                <a:ext uri="{FF2B5EF4-FFF2-40B4-BE49-F238E27FC236}">
                  <a16:creationId xmlns:a16="http://schemas.microsoft.com/office/drawing/2014/main" id="{FD71385B-EB2E-62EE-C53B-34375761B89D}"/>
                </a:ext>
              </a:extLst>
            </p:cNvPr>
            <p:cNvPicPr/>
            <p:nvPr/>
          </p:nvPicPr>
          <p:blipFill>
            <a:blip r:embed="rId116" cstate="print"/>
            <a:stretch>
              <a:fillRect/>
            </a:stretch>
          </p:blipFill>
          <p:spPr>
            <a:xfrm>
              <a:off x="6630543" y="5795771"/>
              <a:ext cx="294513" cy="173926"/>
            </a:xfrm>
            <a:prstGeom prst="rect">
              <a:avLst/>
            </a:prstGeom>
          </p:spPr>
        </p:pic>
      </p:grpSp>
      <p:pic>
        <p:nvPicPr>
          <p:cNvPr id="227" name="object 222">
            <a:extLst>
              <a:ext uri="{FF2B5EF4-FFF2-40B4-BE49-F238E27FC236}">
                <a16:creationId xmlns:a16="http://schemas.microsoft.com/office/drawing/2014/main" id="{FF03AC65-50CF-ACFC-DE4E-FC54DB20B837}"/>
              </a:ext>
            </a:extLst>
          </p:cNvPr>
          <p:cNvPicPr/>
          <p:nvPr/>
        </p:nvPicPr>
        <p:blipFill>
          <a:blip r:embed="rId117" cstate="print"/>
          <a:stretch>
            <a:fillRect/>
          </a:stretch>
        </p:blipFill>
        <p:spPr>
          <a:xfrm>
            <a:off x="8925374" y="4961114"/>
            <a:ext cx="1174718" cy="474916"/>
          </a:xfrm>
          <a:prstGeom prst="rect">
            <a:avLst/>
          </a:prstGeom>
        </p:spPr>
      </p:pic>
      <p:grpSp>
        <p:nvGrpSpPr>
          <p:cNvPr id="228" name="object 223">
            <a:extLst>
              <a:ext uri="{FF2B5EF4-FFF2-40B4-BE49-F238E27FC236}">
                <a16:creationId xmlns:a16="http://schemas.microsoft.com/office/drawing/2014/main" id="{198EBA8F-C4DB-3067-2571-F02AF526A871}"/>
              </a:ext>
            </a:extLst>
          </p:cNvPr>
          <p:cNvGrpSpPr/>
          <p:nvPr/>
        </p:nvGrpSpPr>
        <p:grpSpPr>
          <a:xfrm>
            <a:off x="8337967" y="5207049"/>
            <a:ext cx="499109" cy="173990"/>
            <a:chOff x="6960107" y="5795771"/>
            <a:chExt cx="499109" cy="173990"/>
          </a:xfrm>
        </p:grpSpPr>
        <p:sp>
          <p:nvSpPr>
            <p:cNvPr id="229" name="object 224">
              <a:extLst>
                <a:ext uri="{FF2B5EF4-FFF2-40B4-BE49-F238E27FC236}">
                  <a16:creationId xmlns:a16="http://schemas.microsoft.com/office/drawing/2014/main" id="{D4B559E3-602E-C5A5-5D25-222817FB8F10}"/>
                </a:ext>
              </a:extLst>
            </p:cNvPr>
            <p:cNvSpPr/>
            <p:nvPr/>
          </p:nvSpPr>
          <p:spPr>
            <a:xfrm>
              <a:off x="6960107" y="5795771"/>
              <a:ext cx="12700" cy="172720"/>
            </a:xfrm>
            <a:custGeom>
              <a:avLst/>
              <a:gdLst/>
              <a:ahLst/>
              <a:cxnLst/>
              <a:rect l="l" t="t" r="r" b="b"/>
              <a:pathLst>
                <a:path w="12700" h="172720">
                  <a:moveTo>
                    <a:pt x="12192" y="172212"/>
                  </a:moveTo>
                  <a:lnTo>
                    <a:pt x="0" y="172212"/>
                  </a:lnTo>
                  <a:lnTo>
                    <a:pt x="0" y="0"/>
                  </a:lnTo>
                  <a:lnTo>
                    <a:pt x="12192" y="0"/>
                  </a:lnTo>
                  <a:lnTo>
                    <a:pt x="12192" y="172212"/>
                  </a:lnTo>
                  <a:close/>
                </a:path>
              </a:pathLst>
            </a:custGeom>
            <a:solidFill>
              <a:srgbClr val="2B3B3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0" name="object 225">
              <a:extLst>
                <a:ext uri="{FF2B5EF4-FFF2-40B4-BE49-F238E27FC236}">
                  <a16:creationId xmlns:a16="http://schemas.microsoft.com/office/drawing/2014/main" id="{049FF2F9-572C-3690-CD67-5329095CF776}"/>
                </a:ext>
              </a:extLst>
            </p:cNvPr>
            <p:cNvPicPr/>
            <p:nvPr/>
          </p:nvPicPr>
          <p:blipFill>
            <a:blip r:embed="rId118" cstate="print"/>
            <a:stretch>
              <a:fillRect/>
            </a:stretch>
          </p:blipFill>
          <p:spPr>
            <a:xfrm>
              <a:off x="6996683" y="5820060"/>
              <a:ext cx="169354" cy="149637"/>
            </a:xfrm>
            <a:prstGeom prst="rect">
              <a:avLst/>
            </a:prstGeom>
          </p:spPr>
        </p:pic>
        <p:sp>
          <p:nvSpPr>
            <p:cNvPr id="231" name="object 226">
              <a:extLst>
                <a:ext uri="{FF2B5EF4-FFF2-40B4-BE49-F238E27FC236}">
                  <a16:creationId xmlns:a16="http://schemas.microsoft.com/office/drawing/2014/main" id="{43A8DA95-4432-C5D9-9697-B4DA4284D8B2}"/>
                </a:ext>
              </a:extLst>
            </p:cNvPr>
            <p:cNvSpPr/>
            <p:nvPr/>
          </p:nvSpPr>
          <p:spPr>
            <a:xfrm>
              <a:off x="7187374" y="5807963"/>
              <a:ext cx="12700" cy="159385"/>
            </a:xfrm>
            <a:custGeom>
              <a:avLst/>
              <a:gdLst/>
              <a:ahLst/>
              <a:cxnLst/>
              <a:rect l="l" t="t" r="r" b="b"/>
              <a:pathLst>
                <a:path w="12700" h="159385">
                  <a:moveTo>
                    <a:pt x="12192" y="44297"/>
                  </a:moveTo>
                  <a:lnTo>
                    <a:pt x="0" y="44297"/>
                  </a:lnTo>
                  <a:lnTo>
                    <a:pt x="0" y="158788"/>
                  </a:lnTo>
                  <a:lnTo>
                    <a:pt x="12192" y="158788"/>
                  </a:lnTo>
                  <a:lnTo>
                    <a:pt x="12192" y="44297"/>
                  </a:lnTo>
                  <a:close/>
                </a:path>
                <a:path w="12700" h="159385">
                  <a:moveTo>
                    <a:pt x="12192" y="0"/>
                  </a:moveTo>
                  <a:lnTo>
                    <a:pt x="0" y="0"/>
                  </a:lnTo>
                  <a:lnTo>
                    <a:pt x="0" y="22860"/>
                  </a:lnTo>
                  <a:lnTo>
                    <a:pt x="12192" y="22860"/>
                  </a:lnTo>
                  <a:lnTo>
                    <a:pt x="12192" y="0"/>
                  </a:lnTo>
                  <a:close/>
                </a:path>
              </a:pathLst>
            </a:custGeom>
            <a:solidFill>
              <a:srgbClr val="2B3B3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2" name="object 227">
              <a:extLst>
                <a:ext uri="{FF2B5EF4-FFF2-40B4-BE49-F238E27FC236}">
                  <a16:creationId xmlns:a16="http://schemas.microsoft.com/office/drawing/2014/main" id="{A1CA1D73-B50A-16AB-177F-32C4C17326E6}"/>
                </a:ext>
              </a:extLst>
            </p:cNvPr>
            <p:cNvPicPr/>
            <p:nvPr/>
          </p:nvPicPr>
          <p:blipFill>
            <a:blip r:embed="rId119" cstate="print"/>
            <a:stretch>
              <a:fillRect/>
            </a:stretch>
          </p:blipFill>
          <p:spPr>
            <a:xfrm>
              <a:off x="7227093" y="5852160"/>
              <a:ext cx="115919" cy="117538"/>
            </a:xfrm>
            <a:prstGeom prst="rect">
              <a:avLst/>
            </a:prstGeom>
          </p:spPr>
        </p:pic>
        <p:pic>
          <p:nvPicPr>
            <p:cNvPr id="233" name="object 228">
              <a:extLst>
                <a:ext uri="{FF2B5EF4-FFF2-40B4-BE49-F238E27FC236}">
                  <a16:creationId xmlns:a16="http://schemas.microsoft.com/office/drawing/2014/main" id="{369CBDD9-2223-6834-8566-16E4819F820E}"/>
                </a:ext>
              </a:extLst>
            </p:cNvPr>
            <p:cNvPicPr/>
            <p:nvPr/>
          </p:nvPicPr>
          <p:blipFill>
            <a:blip r:embed="rId120" cstate="print"/>
            <a:stretch>
              <a:fillRect/>
            </a:stretch>
          </p:blipFill>
          <p:spPr>
            <a:xfrm>
              <a:off x="7368921" y="5852160"/>
              <a:ext cx="90011" cy="114490"/>
            </a:xfrm>
            <a:prstGeom prst="rect">
              <a:avLst/>
            </a:prstGeom>
          </p:spPr>
        </p:pic>
      </p:grpSp>
      <p:sp>
        <p:nvSpPr>
          <p:cNvPr id="235" name="object 230">
            <a:extLst>
              <a:ext uri="{FF2B5EF4-FFF2-40B4-BE49-F238E27FC236}">
                <a16:creationId xmlns:a16="http://schemas.microsoft.com/office/drawing/2014/main" id="{52B4FAD3-354A-FB74-224F-9EE2FAB7E989}"/>
              </a:ext>
            </a:extLst>
          </p:cNvPr>
          <p:cNvSpPr/>
          <p:nvPr/>
        </p:nvSpPr>
        <p:spPr>
          <a:xfrm>
            <a:off x="10414417" y="5836080"/>
            <a:ext cx="50800" cy="88900"/>
          </a:xfrm>
          <a:custGeom>
            <a:avLst/>
            <a:gdLst/>
            <a:ahLst/>
            <a:cxnLst/>
            <a:rect l="l" t="t" r="r" b="b"/>
            <a:pathLst>
              <a:path w="50800" h="88900">
                <a:moveTo>
                  <a:pt x="28956" y="88487"/>
                </a:moveTo>
                <a:lnTo>
                  <a:pt x="19812" y="88487"/>
                </a:lnTo>
                <a:lnTo>
                  <a:pt x="15240" y="86963"/>
                </a:lnTo>
                <a:lnTo>
                  <a:pt x="12192" y="85439"/>
                </a:lnTo>
                <a:lnTo>
                  <a:pt x="7620" y="83915"/>
                </a:lnTo>
                <a:lnTo>
                  <a:pt x="4572" y="80867"/>
                </a:lnTo>
                <a:lnTo>
                  <a:pt x="3048" y="76295"/>
                </a:lnTo>
                <a:lnTo>
                  <a:pt x="1524" y="73247"/>
                </a:lnTo>
                <a:lnTo>
                  <a:pt x="0" y="68675"/>
                </a:lnTo>
                <a:lnTo>
                  <a:pt x="0" y="59531"/>
                </a:lnTo>
                <a:lnTo>
                  <a:pt x="15240" y="42767"/>
                </a:lnTo>
                <a:lnTo>
                  <a:pt x="10668" y="41148"/>
                </a:lnTo>
                <a:lnTo>
                  <a:pt x="4572" y="35052"/>
                </a:lnTo>
                <a:lnTo>
                  <a:pt x="3048" y="32004"/>
                </a:lnTo>
                <a:lnTo>
                  <a:pt x="1524" y="27432"/>
                </a:lnTo>
                <a:lnTo>
                  <a:pt x="1524" y="18288"/>
                </a:lnTo>
                <a:lnTo>
                  <a:pt x="21336" y="0"/>
                </a:lnTo>
                <a:lnTo>
                  <a:pt x="28956" y="0"/>
                </a:lnTo>
                <a:lnTo>
                  <a:pt x="33528" y="1524"/>
                </a:lnTo>
                <a:lnTo>
                  <a:pt x="36576" y="3048"/>
                </a:lnTo>
                <a:lnTo>
                  <a:pt x="41148" y="6096"/>
                </a:lnTo>
                <a:lnTo>
                  <a:pt x="19812" y="6096"/>
                </a:lnTo>
                <a:lnTo>
                  <a:pt x="16764" y="7620"/>
                </a:lnTo>
                <a:lnTo>
                  <a:pt x="13716" y="10668"/>
                </a:lnTo>
                <a:lnTo>
                  <a:pt x="9144" y="13716"/>
                </a:lnTo>
                <a:lnTo>
                  <a:pt x="7620" y="18288"/>
                </a:lnTo>
                <a:lnTo>
                  <a:pt x="7620" y="27432"/>
                </a:lnTo>
                <a:lnTo>
                  <a:pt x="9144" y="32004"/>
                </a:lnTo>
                <a:lnTo>
                  <a:pt x="13716" y="35052"/>
                </a:lnTo>
                <a:lnTo>
                  <a:pt x="16764" y="38100"/>
                </a:lnTo>
                <a:lnTo>
                  <a:pt x="19812" y="39624"/>
                </a:lnTo>
                <a:lnTo>
                  <a:pt x="41148" y="39624"/>
                </a:lnTo>
                <a:lnTo>
                  <a:pt x="39624" y="41148"/>
                </a:lnTo>
                <a:lnTo>
                  <a:pt x="35052" y="42767"/>
                </a:lnTo>
                <a:lnTo>
                  <a:pt x="39624" y="45815"/>
                </a:lnTo>
                <a:lnTo>
                  <a:pt x="19812" y="45815"/>
                </a:lnTo>
                <a:lnTo>
                  <a:pt x="15240" y="48863"/>
                </a:lnTo>
                <a:lnTo>
                  <a:pt x="12192" y="51911"/>
                </a:lnTo>
                <a:lnTo>
                  <a:pt x="7620" y="54959"/>
                </a:lnTo>
                <a:lnTo>
                  <a:pt x="6096" y="59531"/>
                </a:lnTo>
                <a:lnTo>
                  <a:pt x="6096" y="70199"/>
                </a:lnTo>
                <a:lnTo>
                  <a:pt x="7620" y="73247"/>
                </a:lnTo>
                <a:lnTo>
                  <a:pt x="15240" y="80867"/>
                </a:lnTo>
                <a:lnTo>
                  <a:pt x="19812" y="82391"/>
                </a:lnTo>
                <a:lnTo>
                  <a:pt x="42672" y="82391"/>
                </a:lnTo>
                <a:lnTo>
                  <a:pt x="41148" y="83915"/>
                </a:lnTo>
                <a:lnTo>
                  <a:pt x="38100" y="85439"/>
                </a:lnTo>
                <a:lnTo>
                  <a:pt x="28956" y="88487"/>
                </a:lnTo>
                <a:close/>
              </a:path>
              <a:path w="50800" h="88900">
                <a:moveTo>
                  <a:pt x="41148" y="39624"/>
                </a:moveTo>
                <a:lnTo>
                  <a:pt x="28956" y="39624"/>
                </a:lnTo>
                <a:lnTo>
                  <a:pt x="33528" y="38100"/>
                </a:lnTo>
                <a:lnTo>
                  <a:pt x="39624" y="32004"/>
                </a:lnTo>
                <a:lnTo>
                  <a:pt x="41148" y="27432"/>
                </a:lnTo>
                <a:lnTo>
                  <a:pt x="41148" y="18288"/>
                </a:lnTo>
                <a:lnTo>
                  <a:pt x="39624" y="15240"/>
                </a:lnTo>
                <a:lnTo>
                  <a:pt x="36576" y="10668"/>
                </a:lnTo>
                <a:lnTo>
                  <a:pt x="33528" y="7620"/>
                </a:lnTo>
                <a:lnTo>
                  <a:pt x="30480" y="6096"/>
                </a:lnTo>
                <a:lnTo>
                  <a:pt x="41148" y="6096"/>
                </a:lnTo>
                <a:lnTo>
                  <a:pt x="42672" y="7620"/>
                </a:lnTo>
                <a:lnTo>
                  <a:pt x="45720" y="12192"/>
                </a:lnTo>
                <a:lnTo>
                  <a:pt x="48768" y="18288"/>
                </a:lnTo>
                <a:lnTo>
                  <a:pt x="48768" y="27432"/>
                </a:lnTo>
                <a:lnTo>
                  <a:pt x="47244" y="32004"/>
                </a:lnTo>
                <a:lnTo>
                  <a:pt x="45720" y="35052"/>
                </a:lnTo>
                <a:lnTo>
                  <a:pt x="41148" y="39624"/>
                </a:lnTo>
                <a:close/>
              </a:path>
              <a:path w="50800" h="88900">
                <a:moveTo>
                  <a:pt x="42672" y="82391"/>
                </a:moveTo>
                <a:lnTo>
                  <a:pt x="30480" y="82391"/>
                </a:lnTo>
                <a:lnTo>
                  <a:pt x="35052" y="80867"/>
                </a:lnTo>
                <a:lnTo>
                  <a:pt x="38100" y="77819"/>
                </a:lnTo>
                <a:lnTo>
                  <a:pt x="41148" y="73247"/>
                </a:lnTo>
                <a:lnTo>
                  <a:pt x="42672" y="70199"/>
                </a:lnTo>
                <a:lnTo>
                  <a:pt x="42672" y="59531"/>
                </a:lnTo>
                <a:lnTo>
                  <a:pt x="41148" y="54959"/>
                </a:lnTo>
                <a:lnTo>
                  <a:pt x="35052" y="48863"/>
                </a:lnTo>
                <a:lnTo>
                  <a:pt x="30480" y="45815"/>
                </a:lnTo>
                <a:lnTo>
                  <a:pt x="39624" y="45815"/>
                </a:lnTo>
                <a:lnTo>
                  <a:pt x="44196" y="47339"/>
                </a:lnTo>
                <a:lnTo>
                  <a:pt x="45720" y="51911"/>
                </a:lnTo>
                <a:lnTo>
                  <a:pt x="48768" y="54959"/>
                </a:lnTo>
                <a:lnTo>
                  <a:pt x="50292" y="59531"/>
                </a:lnTo>
                <a:lnTo>
                  <a:pt x="50292" y="68675"/>
                </a:lnTo>
                <a:lnTo>
                  <a:pt x="48768" y="73247"/>
                </a:lnTo>
                <a:lnTo>
                  <a:pt x="47244" y="76295"/>
                </a:lnTo>
                <a:lnTo>
                  <a:pt x="44196" y="80867"/>
                </a:lnTo>
                <a:lnTo>
                  <a:pt x="42672" y="823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981909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45D2A5-50D8-ABE2-1C01-798591270B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A bouquet of flowers">
            <a:extLst>
              <a:ext uri="{FF2B5EF4-FFF2-40B4-BE49-F238E27FC236}">
                <a16:creationId xmlns:a16="http://schemas.microsoft.com/office/drawing/2014/main" id="{E0B302B2-5925-399F-0371-32BFAD24DF1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09000"/>
                    </a14:imgEffect>
                    <a14:imgEffect>
                      <a14:brightnessContrast bright="-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solidFill>
            <a:schemeClr val="bg1">
              <a:lumMod val="95000"/>
            </a:schemeClr>
          </a:solidFill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84496316-6C18-7838-5BDB-9E60806148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7048" y="2276856"/>
            <a:ext cx="9144000" cy="1508760"/>
          </a:xfrm>
        </p:spPr>
        <p:txBody>
          <a:bodyPr/>
          <a:lstStyle/>
          <a:p>
            <a:r>
              <a:rPr lang="en-US" dirty="0"/>
              <a:t>PROJECT </a:t>
            </a:r>
            <a:r>
              <a:rPr lang="en-IN" dirty="0"/>
              <a:t>ARCHITECTURE</a:t>
            </a:r>
            <a:endParaRPr lang="en-US" dirty="0"/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5D42FF05-1E30-4085-DA53-B0B50A7186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3858768"/>
            <a:ext cx="9144000" cy="84124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2" name="Plaque 11">
            <a:extLst>
              <a:ext uri="{FF2B5EF4-FFF2-40B4-BE49-F238E27FC236}">
                <a16:creationId xmlns:a16="http://schemas.microsoft.com/office/drawing/2014/main" id="{0D5FD5D2-2DCA-1D0A-AFE3-BEDB48FE14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332854" y="1782305"/>
            <a:ext cx="9546956" cy="3270142"/>
          </a:xfrm>
          <a:prstGeom prst="plaque">
            <a:avLst>
              <a:gd name="adj" fmla="val 7602"/>
            </a:avLst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892938B-1E7D-DAC4-3883-BED9628786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433949" y="3605726"/>
            <a:ext cx="532130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5704C1D9-0CFC-10C0-5F87-2B9E41B0EB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08560" y="3464902"/>
            <a:ext cx="972078" cy="285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737010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20">
      <a:dk1>
        <a:srgbClr val="000000"/>
      </a:dk1>
      <a:lt1>
        <a:srgbClr val="FFFFFF"/>
      </a:lt1>
      <a:dk2>
        <a:srgbClr val="CAD8D6"/>
      </a:dk2>
      <a:lt2>
        <a:srgbClr val="E7E6E6"/>
      </a:lt2>
      <a:accent1>
        <a:srgbClr val="7E8679"/>
      </a:accent1>
      <a:accent2>
        <a:srgbClr val="72292A"/>
      </a:accent2>
      <a:accent3>
        <a:srgbClr val="4A3A1C"/>
      </a:accent3>
      <a:accent4>
        <a:srgbClr val="E47D60"/>
      </a:accent4>
      <a:accent5>
        <a:srgbClr val="CEBBAF"/>
      </a:accent5>
      <a:accent6>
        <a:srgbClr val="E8DAC4"/>
      </a:accent6>
      <a:hlink>
        <a:srgbClr val="3968F6"/>
      </a:hlink>
      <a:folHlink>
        <a:srgbClr val="954F72"/>
      </a:folHlink>
    </a:clrScheme>
    <a:fontScheme name="Custom 23">
      <a:majorFont>
        <a:latin typeface="Baskerville Old Face"/>
        <a:ea typeface=""/>
        <a:cs typeface=""/>
      </a:majorFont>
      <a:minorFont>
        <a:latin typeface="Gill Sans Nova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loral flourish_win32_CP_v3" id="{3BF332BF-22B8-49D8-950E-E9BBBBF59833}" vid="{E4E7F1DC-3AF4-489F-A450-0CED11A8EBA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384BFC8-02DA-464F-AE97-4951BE47415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71E6BC5B-F32E-483D-A6CB-100D6BCB78C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9915FD3-F777-4046-A12C-BE3860E324BC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{2869A7CE-4EA8-4968-BF34-1B0BB39E36F1}tf56410444_win32</Template>
  <TotalTime>61</TotalTime>
  <Words>661</Words>
  <Application>Microsoft Office PowerPoint</Application>
  <PresentationFormat>Widescreen</PresentationFormat>
  <Paragraphs>103</Paragraphs>
  <Slides>19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Baskerville Old Face</vt:lpstr>
      <vt:lpstr>Calibri</vt:lpstr>
      <vt:lpstr>Gill Sans Nova Light</vt:lpstr>
      <vt:lpstr>Sitka Heading</vt:lpstr>
      <vt:lpstr>Custom</vt:lpstr>
      <vt:lpstr>LinkedIn Job Trends VS  Skill Analysis</vt:lpstr>
      <vt:lpstr>CONTENTS</vt:lpstr>
      <vt:lpstr>INTRODUCTION</vt:lpstr>
      <vt:lpstr>INTRODUCTION</vt:lpstr>
      <vt:lpstr>ABSTRACT</vt:lpstr>
      <vt:lpstr>ABSTRACT</vt:lpstr>
      <vt:lpstr>SYSTEM REQUIREMENTS</vt:lpstr>
      <vt:lpstr>SYSTEM REQUIREMENTS</vt:lpstr>
      <vt:lpstr>PROJECT ARCHITECTURE</vt:lpstr>
      <vt:lpstr>Data Importing &amp; Collection</vt:lpstr>
      <vt:lpstr>Data Exploration</vt:lpstr>
      <vt:lpstr>Data Cleaning &amp; Preprocessing</vt:lpstr>
      <vt:lpstr>Data Grouping &amp; Aggregation</vt:lpstr>
      <vt:lpstr>Data Visualization</vt:lpstr>
      <vt:lpstr>ADVANTAGES</vt:lpstr>
      <vt:lpstr>ADVANTAGES</vt:lpstr>
      <vt:lpstr>CONCLUSION</vt:lpstr>
      <vt:lpstr>CONCLUSION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Giripogu Neha</dc:creator>
  <cp:lastModifiedBy>Giripogu Neha</cp:lastModifiedBy>
  <cp:revision>2</cp:revision>
  <dcterms:created xsi:type="dcterms:W3CDTF">2025-07-14T15:06:20Z</dcterms:created>
  <dcterms:modified xsi:type="dcterms:W3CDTF">2025-07-14T16:07:37Z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